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73" r:id="rId2"/>
    <p:sldId id="275" r:id="rId3"/>
    <p:sldId id="274" r:id="rId4"/>
    <p:sldId id="258" r:id="rId5"/>
    <p:sldId id="259" r:id="rId6"/>
    <p:sldId id="268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B9D7"/>
    <a:srgbClr val="7DCDBE"/>
    <a:srgbClr val="4E008E"/>
    <a:srgbClr val="EFEFEF"/>
    <a:srgbClr val="FFDCA5"/>
    <a:srgbClr val="F07387"/>
    <a:srgbClr val="F5A5C8"/>
    <a:srgbClr val="82C8F0"/>
    <a:srgbClr val="270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6" autoAdjust="0"/>
    <p:restoredTop sz="95872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41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21" d="100"/>
          <a:sy n="121" d="100"/>
        </p:scale>
        <p:origin x="416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398E1-C99F-B940-AA2A-81EFFACD4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D06C-D5DE-814D-931E-02A0CE659BAA}" type="datetimeFigureOut">
              <a:rPr lang="fi-FI" smtClean="0"/>
              <a:t>2.9.2022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1C63F-BE00-6D49-B7F3-B253A7D51A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1539-0194-5C43-B2F5-2C601016B9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7D-6C28-B047-9D84-D52122B215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55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BFB5-475C-5B44-BA4D-42DE8089864D}" type="datetimeFigureOut">
              <a:rPr lang="fi-FI" smtClean="0"/>
              <a:t>2.9.2022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949-CA96-A34A-920F-344DC55B3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2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86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97949-CA96-A34A-920F-344DC55B34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324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638" y="2553066"/>
            <a:ext cx="6212793" cy="33818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pic>
        <p:nvPicPr>
          <p:cNvPr id="6" name="Kuva 5" descr="Tampereen yliopisto, Tampere University.">
            <a:extLst>
              <a:ext uri="{FF2B5EF4-FFF2-40B4-BE49-F238E27FC236}">
                <a16:creationId xmlns:a16="http://schemas.microsoft.com/office/drawing/2014/main" id="{6993A6C1-2BAB-4AE7-8C4D-788871A2AF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9205" y="1080676"/>
            <a:ext cx="2948936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37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8D2C57-C1F3-4D95-825E-2E55BFB96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42163" cy="649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CA17208-6DE2-4F5B-B757-D5C3A176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83CFA40-FCD9-4A03-A580-D0EEA649400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AACA649-1609-4824-AF1D-CF39DED724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8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51813" cy="642938"/>
          </a:xfrm>
          <a:prstGeom prst="rect">
            <a:avLst/>
          </a:prstGeom>
        </p:spPr>
        <p:txBody>
          <a:bodyPr anchor="t" anchorCtr="0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B513FB-A89D-4CD9-816A-A2426574F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7FC877C-D72B-4FA2-A4D8-10EC144C4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BA96801F-E137-4B25-94D7-4851FADEC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3132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F54673-9ACE-45BB-89AE-4DF9D1200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43351" cy="642938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0BA03E9-7771-435A-ACF2-791A6462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A061E97-8041-4B8C-84EB-4224E0AC8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88A044-4865-4080-A1DB-4D812EAA9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84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F2527F-684A-4121-9363-8807B0AFD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306364A-3632-4E1B-8113-A8981F3C5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DFF5CBD4-0D40-46CB-83FF-1C58DD7870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291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A4069F-7B77-435A-A9D6-CD64E2434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86E1A08-E0B6-4CF0-9B54-F868C9DF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C7C9B07-1287-4DA9-8EE6-AAC6DE816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697E018-CB7F-48B9-B44F-8C4B55AF6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46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A31E617-3DD2-45F9-87A9-28710F458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3AE687-7288-4989-808B-BBFE1801B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C9304CA3-67E1-4FC8-9377-97D39A86970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62863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A114AA-0FC1-4BDA-A87A-450D91C7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A440A0-2DFA-4694-8E9A-F37821D64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B3199E04-FCC9-48F1-9FFB-2F71AFADEA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2077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B501874-212D-43E0-A21F-C912819BD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Muokkaa ots. peruasdasdasdasdstyyl.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B0FB749-BBFE-438A-B34D-304382F9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D16047A-E530-4F76-BE04-5DB0A3040E2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7B2D6AA-88A2-4EE8-91D4-604C9EE54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26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A817179-6464-4F21-9B03-3D32D962B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353961E-5198-4EC6-84CF-7D796EA3D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0F202A3E-9DD7-4C20-B920-B130C51F61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783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0A482-DF25-4AC1-93FF-A21A43ED8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8E8C6C-B535-4624-AE36-E7AA2DD3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D573219-6138-48B9-B6B4-28078E664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093FE60-FDE5-4FFB-BA0D-01896B739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9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BE080C97-A054-D109-4469-5C53762CF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709864"/>
            <a:ext cx="12191998" cy="62484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B9647390-C1D7-A1F2-0692-9A3D28BA74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alphaModFix amt="65000"/>
          </a:blip>
          <a:srcRect r="7072"/>
          <a:stretch/>
        </p:blipFill>
        <p:spPr>
          <a:xfrm flipV="1">
            <a:off x="0" y="709864"/>
            <a:ext cx="12192000" cy="624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864" y="2309743"/>
            <a:ext cx="8144728" cy="155792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Otsikko</a:t>
            </a:r>
            <a:r>
              <a:rPr lang="en-GB" noProof="0" dirty="0"/>
              <a:t>, </a:t>
            </a:r>
            <a:r>
              <a:rPr lang="en-GB" noProof="0" dirty="0" err="1"/>
              <a:t>maks</a:t>
            </a:r>
            <a:r>
              <a:rPr lang="en-GB" noProof="0" dirty="0"/>
              <a:t>. 4 </a:t>
            </a:r>
            <a:r>
              <a:rPr lang="en-GB" noProof="0" dirty="0" err="1"/>
              <a:t>riviä</a:t>
            </a:r>
            <a:r>
              <a:rPr lang="en-GB" noProof="0" dirty="0"/>
              <a:t> </a:t>
            </a:r>
            <a:r>
              <a:rPr lang="en-GB" noProof="0" dirty="0" err="1"/>
              <a:t>tekstiä</a:t>
            </a:r>
            <a:r>
              <a:rPr lang="en-GB" noProof="0" dirty="0"/>
              <a:t> /</a:t>
            </a:r>
            <a:br>
              <a:rPr lang="en-GB" noProof="0" dirty="0"/>
            </a:br>
            <a:r>
              <a:rPr lang="en-GB" noProof="0" dirty="0"/>
              <a:t>Heading, max 4 lines of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590" y="5664121"/>
            <a:ext cx="7041114" cy="616354"/>
          </a:xfrm>
        </p:spPr>
        <p:txBody>
          <a:bodyPr anchor="b">
            <a:no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err="1"/>
              <a:t>Tilaisuus</a:t>
            </a:r>
            <a:r>
              <a:rPr lang="en-GB" noProof="0" dirty="0"/>
              <a:t> </a:t>
            </a:r>
            <a:r>
              <a:rPr lang="en-GB" noProof="0" dirty="0" err="1"/>
              <a:t>alkaa</a:t>
            </a:r>
            <a:r>
              <a:rPr lang="en-GB" noProof="0" dirty="0"/>
              <a:t> </a:t>
            </a:r>
            <a:r>
              <a:rPr lang="en-GB" noProof="0" dirty="0" err="1"/>
              <a:t>klo</a:t>
            </a:r>
            <a:r>
              <a:rPr lang="en-GB" noProof="0" dirty="0"/>
              <a:t> XX.XX, </a:t>
            </a:r>
            <a:r>
              <a:rPr lang="en-GB" noProof="0" dirty="0" err="1"/>
              <a:t>maks</a:t>
            </a:r>
            <a:r>
              <a:rPr lang="en-GB" noProof="0" dirty="0"/>
              <a:t>. 2 </a:t>
            </a:r>
            <a:r>
              <a:rPr lang="en-GB" noProof="0" dirty="0" err="1"/>
              <a:t>riviä</a:t>
            </a:r>
            <a:r>
              <a:rPr lang="en-GB" noProof="0" dirty="0"/>
              <a:t> </a:t>
            </a:r>
            <a:r>
              <a:rPr lang="en-GB" noProof="0" dirty="0" err="1"/>
              <a:t>tekstiä</a:t>
            </a:r>
            <a:r>
              <a:rPr lang="en-GB" noProof="0" dirty="0"/>
              <a:t> / </a:t>
            </a:r>
            <a:br>
              <a:rPr lang="en-GB" noProof="0" dirty="0"/>
            </a:br>
            <a:r>
              <a:rPr lang="en-GB" noProof="0" dirty="0"/>
              <a:t>The Event begins at XX.XX, max 2 lines of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0B1F73-4033-52C1-DC15-3169797806D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589" y="6393180"/>
            <a:ext cx="3580071" cy="388620"/>
          </a:xfrm>
        </p:spPr>
        <p:txBody>
          <a:bodyPr anchor="ctr"/>
          <a:lstStyle>
            <a:lvl1pPr marL="0" indent="0">
              <a:buNone/>
              <a:defRPr sz="1400">
                <a:solidFill>
                  <a:srgbClr val="C3B9D7"/>
                </a:solidFill>
              </a:defRPr>
            </a:lvl1pPr>
            <a:lvl2pPr marL="31432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ISBN-</a:t>
            </a:r>
            <a:r>
              <a:rPr lang="en-GB" noProof="0" dirty="0" err="1"/>
              <a:t>numero</a:t>
            </a:r>
            <a:r>
              <a:rPr lang="en-GB" noProof="0" dirty="0"/>
              <a:t> / number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2C55001-621B-CB03-45D0-FB38BC8EC0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2" y="1123731"/>
            <a:ext cx="11261467" cy="523393"/>
          </a:xfrm>
        </p:spPr>
        <p:txBody>
          <a:bodyPr>
            <a:noAutofit/>
          </a:bodyPr>
          <a:lstStyle>
            <a:lvl1pPr marL="0" indent="0">
              <a:buNone/>
              <a:defRPr sz="3200" b="1" cap="none" baseline="0">
                <a:solidFill>
                  <a:schemeClr val="bg1"/>
                </a:solidFill>
              </a:defRPr>
            </a:lvl1pPr>
            <a:lvl2pPr marL="31432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Väitöstilaisuus</a:t>
            </a:r>
            <a:r>
              <a:rPr lang="en-US" dirty="0"/>
              <a:t> / Public </a:t>
            </a:r>
            <a:r>
              <a:rPr lang="en-US" dirty="0" err="1"/>
              <a:t>Defence</a:t>
            </a:r>
            <a:endParaRPr lang="en-US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8C30D84-F096-688B-4785-C4371A76AD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9840" y="259338"/>
            <a:ext cx="9282489" cy="291452"/>
          </a:xfrm>
        </p:spPr>
        <p:txBody>
          <a:bodyPr anchor="ctr" anchorCtr="0"/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314325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err="1"/>
              <a:t>Tiedekunnan</a:t>
            </a:r>
            <a:r>
              <a:rPr lang="en-GB" noProof="0" dirty="0"/>
              <a:t> </a:t>
            </a:r>
            <a:r>
              <a:rPr lang="en-GB" noProof="0" dirty="0" err="1"/>
              <a:t>nimi</a:t>
            </a:r>
            <a:r>
              <a:rPr lang="en-GB" noProof="0" dirty="0"/>
              <a:t> / The name of the faculty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A9E7AD0-09DF-25AD-56F9-DAAD57BD65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590" y="3960308"/>
            <a:ext cx="8144728" cy="1628752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14325" indent="0">
              <a:buNone/>
              <a:defRPr sz="2000">
                <a:solidFill>
                  <a:schemeClr val="bg1"/>
                </a:solidFill>
              </a:defRPr>
            </a:lvl2pPr>
            <a:lvl3pPr marL="671513" indent="0">
              <a:buNone/>
              <a:defRPr sz="2000">
                <a:solidFill>
                  <a:schemeClr val="bg1"/>
                </a:solidFill>
              </a:defRPr>
            </a:lvl3pPr>
            <a:lvl4pPr marL="1027112" indent="0">
              <a:buNone/>
              <a:defRPr sz="2000">
                <a:solidFill>
                  <a:schemeClr val="bg1"/>
                </a:solidFill>
              </a:defRPr>
            </a:lvl4pPr>
            <a:lvl5pPr marL="1336675" indent="0">
              <a:buNone/>
              <a:defRPr sz="2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 err="1"/>
              <a:t>Lisätiedot</a:t>
            </a:r>
            <a:r>
              <a:rPr lang="en-GB" noProof="0" dirty="0"/>
              <a:t>, </a:t>
            </a:r>
            <a:r>
              <a:rPr lang="en-GB" noProof="0" dirty="0" err="1"/>
              <a:t>maks</a:t>
            </a:r>
            <a:r>
              <a:rPr lang="en-GB" noProof="0" dirty="0"/>
              <a:t>. 6 </a:t>
            </a:r>
            <a:r>
              <a:rPr lang="en-GB" noProof="0" dirty="0" err="1"/>
              <a:t>riviä</a:t>
            </a:r>
            <a:r>
              <a:rPr lang="en-GB" noProof="0" dirty="0"/>
              <a:t> </a:t>
            </a:r>
            <a:r>
              <a:rPr lang="en-GB" noProof="0" dirty="0" err="1"/>
              <a:t>tekstiä</a:t>
            </a:r>
            <a:r>
              <a:rPr lang="en-GB" noProof="0" dirty="0"/>
              <a:t> / </a:t>
            </a:r>
            <a:br>
              <a:rPr lang="en-GB" noProof="0" dirty="0"/>
            </a:br>
            <a:r>
              <a:rPr lang="en-GB" noProof="0" dirty="0"/>
              <a:t>Additional info, max 6 lines of text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743A0E0-FFDE-34C4-593C-650E73A53C6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2920" y="6392863"/>
            <a:ext cx="3285784" cy="388937"/>
          </a:xfrm>
        </p:spPr>
        <p:txBody>
          <a:bodyPr anchor="ctr"/>
          <a:lstStyle>
            <a:lvl1pPr marL="0" indent="0">
              <a:buNone/>
              <a:defRPr sz="1400">
                <a:solidFill>
                  <a:srgbClr val="C3B9D7"/>
                </a:solidFill>
              </a:defRPr>
            </a:lvl1pPr>
            <a:lvl2pPr marL="314325" indent="0">
              <a:buNone/>
              <a:defRPr sz="1400">
                <a:solidFill>
                  <a:schemeClr val="bg1"/>
                </a:solidFill>
              </a:defRPr>
            </a:lvl2pPr>
            <a:lvl3pPr marL="671513" indent="0">
              <a:buNone/>
              <a:defRPr sz="1400">
                <a:solidFill>
                  <a:schemeClr val="bg1"/>
                </a:solidFill>
              </a:defRPr>
            </a:lvl3pPr>
            <a:lvl4pPr marL="1027112" indent="0">
              <a:buNone/>
              <a:defRPr sz="1400">
                <a:solidFill>
                  <a:schemeClr val="bg1"/>
                </a:solidFill>
              </a:defRPr>
            </a:lvl4pPr>
            <a:lvl5pPr marL="1336675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err="1"/>
              <a:t>Puhelinnumero</a:t>
            </a:r>
            <a:r>
              <a:rPr lang="en-GB" noProof="0" dirty="0"/>
              <a:t> / Phone number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E15982A-3695-79BA-A5BC-E981D119DD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863" y="1670563"/>
            <a:ext cx="11261466" cy="5220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314325" indent="0">
              <a:buNone/>
              <a:defRPr/>
            </a:lvl2pPr>
            <a:lvl3pPr marL="671513" indent="0">
              <a:buNone/>
              <a:defRPr/>
            </a:lvl3pPr>
            <a:lvl4pPr marL="1027112" indent="0">
              <a:buNone/>
              <a:defRPr/>
            </a:lvl4pPr>
            <a:lvl5pPr marL="1336675" indent="0">
              <a:buNone/>
              <a:defRPr/>
            </a:lvl5pPr>
          </a:lstStyle>
          <a:p>
            <a:pPr lvl="0"/>
            <a:r>
              <a:rPr lang="fi-FI" dirty="0"/>
              <a:t>Nimi / </a:t>
            </a:r>
            <a:r>
              <a:rPr lang="fi-FI" dirty="0" err="1"/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612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A231356-4E89-42FF-B9D2-5276EA40A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294DD31-33A4-4715-9A6D-15C4AF304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FEC80EF1-75D1-469D-8A92-4BE196BAFD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16105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6C69A4-9805-44B9-86C2-D0BEF1B39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D6E3F5C-87B6-4EC2-BBE3-B9D1C41B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EC882A-A2D2-46CB-99A6-60BC54D8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5571256-36CB-4721-8D5D-45CF8D5DF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66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03500BF-A2C1-4F36-A443-35E1074B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03234A5-5678-4107-B6E4-4D194E2EC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AEB90590-21DA-48A3-904A-917FC50EB7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19989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DF7A597D-CD79-4B30-894C-1B2608609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06352D-B086-43FE-8FC5-AC6B4EA8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FC39A97-01AE-4D0D-B345-8CBA5227461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C76E15C-8063-441E-A2E0-1EBFFF54D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59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4E008E"/>
                </a:solidFill>
              </a:defRPr>
            </a:lvl1pPr>
          </a:lstStyle>
          <a:p>
            <a:r>
              <a:rPr lang="en-GB" noProof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17F52D9-8B1E-4F7F-AA8C-39AD4EB4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B5273A0-B2DF-4C71-84F5-8A0CABCD5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3A36DE0-5C27-4F2F-B628-D82AEFA8D8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897179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D4B79723-8A28-41DA-8158-47C40BEA1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B3E6F3-32BA-42D1-BB7C-49EDFDFB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62A019B-6E71-4FF6-8233-F4C956257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7264E8-D67F-450D-B5B3-7C3FE5CFB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75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84F16D1-C984-4655-8258-D6EF6AF7D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0ACAF84-7C25-4838-BB2E-3953315E6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7F734B17-F190-4E9B-912E-CA33643B1B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063292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782EC1E3-2963-4D1C-A09D-168216C66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This is a place for a longer text with big font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5FED0F-203A-4399-B1A6-E36F6BDB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7E17269-133F-4041-8E1C-C34F81D99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9F9ABA-0045-4D3B-9E43-6CE8DD7F6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1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  <a:lvl2pPr marL="31432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2pPr>
            <a:lvl3pPr marL="671513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3pPr>
            <a:lvl4pPr marL="1027112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4pPr>
            <a:lvl5pPr marL="133667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36BEA95B-149A-4378-99A8-4A3778EC0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CEF878AF-8D06-4EF3-883F-34F2EFF16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5FB341E1-B4C6-4A8F-95EC-40D3CF9664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60357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2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>
            <a:noAutofit/>
          </a:bodyPr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>
            <a:noAutofit/>
          </a:bodyPr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>
            <a:noAutofit/>
          </a:bodyPr>
          <a:lstStyle/>
          <a:p>
            <a:r>
              <a:rPr lang="en-GB"/>
              <a:t>Click icon to add picture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32E84F1-B479-4DA5-B79A-E1AAD0184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BF1F0F-97EF-4D74-A4D0-217EA478D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74C35F04-76D4-4B98-A67F-2CB880FD6A9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400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844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2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EF2D1E-9D26-4178-9CD9-82D802C12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AC67BEA-6EFD-4E49-843A-63C8CA4D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43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GB" noProof="0"/>
              <a:t>“Insert </a:t>
            </a:r>
            <a:br>
              <a:rPr lang="en-GB" noProof="0"/>
            </a:br>
            <a:r>
              <a:rPr lang="en-GB" noProof="0"/>
              <a:t>text here.”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668338" y="4784723"/>
            <a:ext cx="10660062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rgbClr val="4E008E"/>
                </a:solidFill>
              </a:defRPr>
            </a:lvl1pPr>
            <a:lvl2pPr marL="314325" indent="0" algn="r">
              <a:buFontTx/>
              <a:buNone/>
              <a:defRPr/>
            </a:lvl2pPr>
            <a:lvl3pPr marL="671513" indent="0" algn="r">
              <a:buFontTx/>
              <a:buNone/>
              <a:defRPr/>
            </a:lvl3pPr>
            <a:lvl4pPr marL="1027112" indent="0" algn="r">
              <a:buFontTx/>
              <a:buNone/>
              <a:defRPr/>
            </a:lvl4pPr>
            <a:lvl5pPr marL="1336675" indent="0" algn="r">
              <a:buFontTx/>
              <a:buNone/>
              <a:defRPr/>
            </a:lvl5pPr>
          </a:lstStyle>
          <a:p>
            <a:pPr lvl="0"/>
            <a:r>
              <a:rPr lang="en-GB" noProof="0"/>
              <a:t>– Firstname Lastname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D54C215-BF9C-463D-8116-5E5F873B8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2651F8-67AD-4CA7-B5C5-141B94156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38B48EA-3C26-4DE6-8A6F-BD13DFD31C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0049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CFF25AA6-74E4-4FDC-97D1-348B884E4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266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“Insert </a:t>
            </a:r>
            <a:br>
              <a:rPr lang="en-GB" noProof="0"/>
            </a:br>
            <a:r>
              <a:rPr lang="en-GB" noProof="0"/>
              <a:t>text here.”</a:t>
            </a:r>
          </a:p>
        </p:txBody>
      </p:sp>
      <p:sp>
        <p:nvSpPr>
          <p:cNvPr id="12" name="Tekstin paikkamerkki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2266" y="4606387"/>
            <a:ext cx="10644349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  <a:lvl2pPr marL="314325" indent="0">
              <a:buFontTx/>
              <a:buNone/>
              <a:defRPr>
                <a:solidFill>
                  <a:schemeClr val="bg1"/>
                </a:solidFill>
              </a:defRPr>
            </a:lvl2pPr>
            <a:lvl3pPr marL="671513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7112" indent="0">
              <a:buFontTx/>
              <a:buNone/>
              <a:defRPr>
                <a:solidFill>
                  <a:schemeClr val="bg1"/>
                </a:solidFill>
              </a:defRPr>
            </a:lvl4pPr>
            <a:lvl5pPr marL="13366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algn="r"/>
            <a:r>
              <a:rPr lang="en-GB" noProof="0">
                <a:solidFill>
                  <a:schemeClr val="bg1"/>
                </a:solidFill>
              </a:rPr>
              <a:t>– Firstname Lastname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4DAC962-BCA0-4E26-A90A-EC7C6038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B84C95F-B250-4250-A075-AEF10367F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26F114B-97C9-4F70-8E58-1AFA5B8E3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1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rgbClr val="7DCDBE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6" y="1569143"/>
            <a:ext cx="6827907" cy="816758"/>
          </a:xfrm>
        </p:spPr>
        <p:txBody>
          <a:bodyPr anchor="b" anchorCtr="0">
            <a:noAutofit/>
          </a:bodyPr>
          <a:lstStyle>
            <a:lvl1pPr marL="0" indent="0">
              <a:buNone/>
              <a:defRPr sz="3200" b="1">
                <a:solidFill>
                  <a:srgbClr val="4E00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Firstname Lastname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6827904" cy="36513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7DCDBE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84293"/>
            <a:ext cx="0" cy="2319489"/>
          </a:xfrm>
          <a:prstGeom prst="line">
            <a:avLst/>
          </a:prstGeom>
          <a:ln w="3175">
            <a:solidFill>
              <a:srgbClr val="4E00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9235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None/>
              <a:defRPr sz="20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9350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20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66ED82B-11B6-41FE-87C7-2B5722E38F8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69F5273-5630-41AF-BBE6-A465425B1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9A05E985-5042-48F0-9519-B76D1E94048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7689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AACA4F-50A2-4213-AE5B-26622BDBF93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179ABD-0CDD-4487-ADD9-0679BFCE2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BCA9A8C-35F5-4107-B91B-A52435FB7E9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3339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FI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74A7632-0B5B-4DF2-9411-9E0ADFA06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6714" y="1879326"/>
            <a:ext cx="2225901" cy="311403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93BB476-CD94-4029-8F95-5AE34712627B}"/>
              </a:ext>
            </a:extLst>
          </p:cNvPr>
          <p:cNvSpPr txBox="1"/>
          <p:nvPr userDrawn="1"/>
        </p:nvSpPr>
        <p:spPr>
          <a:xfrm>
            <a:off x="5794795" y="3202211"/>
            <a:ext cx="3758780" cy="147732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5400"/>
              </a:lnSpc>
            </a:pPr>
            <a:r>
              <a:rPr lang="fi-FI" sz="5600" b="1" noProof="0">
                <a:solidFill>
                  <a:schemeClr val="bg1"/>
                </a:solidFill>
              </a:rPr>
              <a:t>Ihminen</a:t>
            </a:r>
          </a:p>
          <a:p>
            <a:pPr>
              <a:lnSpc>
                <a:spcPts val="5400"/>
              </a:lnSpc>
            </a:pPr>
            <a:r>
              <a:rPr lang="fi-FI" sz="5600" b="1" noProof="0">
                <a:solidFill>
                  <a:schemeClr val="bg1"/>
                </a:solidFill>
              </a:rPr>
              <a:t>ratkaisee.</a:t>
            </a:r>
          </a:p>
        </p:txBody>
      </p:sp>
    </p:spTree>
    <p:extLst>
      <p:ext uri="{BB962C8B-B14F-4D97-AF65-F5344CB8AC3E}">
        <p14:creationId xmlns:p14="http://schemas.microsoft.com/office/powerpoint/2010/main" val="1545126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EN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74A7632-0B5B-4DF2-9411-9E0ADFA06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6714" y="1879326"/>
            <a:ext cx="2225901" cy="311403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93BB476-CD94-4029-8F95-5AE34712627B}"/>
              </a:ext>
            </a:extLst>
          </p:cNvPr>
          <p:cNvSpPr txBox="1"/>
          <p:nvPr userDrawn="1"/>
        </p:nvSpPr>
        <p:spPr>
          <a:xfrm>
            <a:off x="5794795" y="2509714"/>
            <a:ext cx="3758780" cy="216982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5400"/>
              </a:lnSpc>
            </a:pPr>
            <a:r>
              <a:rPr lang="en-GB" sz="5600" b="1" noProof="0">
                <a:solidFill>
                  <a:schemeClr val="bg1"/>
                </a:solidFill>
              </a:rPr>
              <a:t>Human Potential Unlimited.</a:t>
            </a:r>
          </a:p>
        </p:txBody>
      </p:sp>
    </p:spTree>
    <p:extLst>
      <p:ext uri="{BB962C8B-B14F-4D97-AF65-F5344CB8AC3E}">
        <p14:creationId xmlns:p14="http://schemas.microsoft.com/office/powerpoint/2010/main" val="2787541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760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200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rgbClr val="4E008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8BB0235-0F5A-40FA-B663-F054FD10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0BDB65-6D51-44F4-970C-428F139C6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81463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C2DD84-1BF6-4E3C-BCC3-08913B1A4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2755C-0223-4E55-9084-FF6941279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8357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E511953-F32B-4B5F-9EC2-2431EB03F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01EC75-0511-4C59-AFDC-B169D952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711C01-20AD-4C7D-A906-DDBC6C93E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D49CC18-975B-4218-9BEB-3D804548A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2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55486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CE51E9-C67C-4EF8-826E-F1A4EE04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05DAC9A-9264-4E96-A741-2D8DA1F06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4499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706400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06400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398AE9-4026-46A2-BBA1-AAB09718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AE78F3E-1AD5-409A-90E2-A126A9F8418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EFCCDBD-D833-4FF5-A833-32B63E903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>
                <a:solidFill>
                  <a:schemeClr val="bg1"/>
                </a:solidFill>
              </a:rPr>
              <a:pPr/>
              <a:t>‹#›</a:t>
            </a:fld>
            <a:endParaRPr lang="en-GB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2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50635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267BC55-B784-4D84-8769-21885DB5752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527A28-514A-4E4D-B9BB-80131B1DE7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8849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/>
              <a:t>Muokkaa tekstin perustyylejä napsauttamalla</a:t>
            </a:r>
          </a:p>
          <a:p>
            <a:pPr lvl="1"/>
            <a:r>
              <a:rPr lang="en-GB" noProof="0"/>
              <a:t>toinen taso</a:t>
            </a:r>
          </a:p>
          <a:p>
            <a:pPr lvl="2"/>
            <a:r>
              <a:rPr lang="en-GB" noProof="0"/>
              <a:t>kolmas taso</a:t>
            </a:r>
          </a:p>
          <a:p>
            <a:pPr lvl="3"/>
            <a:r>
              <a:rPr lang="en-GB" noProof="0"/>
              <a:t>neljäs taso</a:t>
            </a:r>
          </a:p>
          <a:p>
            <a:pPr lvl="4"/>
            <a:r>
              <a:rPr lang="en-GB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noProof="0"/>
              <a:t>Muokkaa perustyyl. napsautt.</a:t>
            </a:r>
          </a:p>
        </p:txBody>
      </p:sp>
      <p:pic>
        <p:nvPicPr>
          <p:cNvPr id="7" name="Kuva 6" descr="Tampereen yliopisto, Tampere University.">
            <a:extLst>
              <a:ext uri="{FF2B5EF4-FFF2-40B4-BE49-F238E27FC236}">
                <a16:creationId xmlns:a16="http://schemas.microsoft.com/office/drawing/2014/main" id="{31037BC4-4ACB-421A-9A42-F6E241293F65}"/>
              </a:ext>
            </a:extLst>
          </p:cNvPr>
          <p:cNvPicPr>
            <a:picLocks noChangeAspect="1"/>
          </p:cNvPicPr>
          <p:nvPr userDrawn="1"/>
        </p:nvPicPr>
        <p:blipFill>
          <a:blip r:embed="rId37"/>
          <a:stretch>
            <a:fillRect/>
          </a:stretch>
        </p:blipFill>
        <p:spPr>
          <a:xfrm>
            <a:off x="127320" y="113912"/>
            <a:ext cx="1383980" cy="4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9" r:id="rId2"/>
    <p:sldLayoutId id="2147483769" r:id="rId3"/>
    <p:sldLayoutId id="2147483781" r:id="rId4"/>
    <p:sldLayoutId id="2147483770" r:id="rId5"/>
    <p:sldLayoutId id="2147483803" r:id="rId6"/>
    <p:sldLayoutId id="2147483772" r:id="rId7"/>
    <p:sldLayoutId id="2147483785" r:id="rId8"/>
    <p:sldLayoutId id="2147483773" r:id="rId9"/>
    <p:sldLayoutId id="2147483786" r:id="rId10"/>
    <p:sldLayoutId id="2147483774" r:id="rId11"/>
    <p:sldLayoutId id="2147483787" r:id="rId12"/>
    <p:sldLayoutId id="2147483775" r:id="rId13"/>
    <p:sldLayoutId id="2147483788" r:id="rId14"/>
    <p:sldLayoutId id="2147483798" r:id="rId15"/>
    <p:sldLayoutId id="2147483776" r:id="rId16"/>
    <p:sldLayoutId id="2147483789" r:id="rId17"/>
    <p:sldLayoutId id="2147483778" r:id="rId18"/>
    <p:sldLayoutId id="2147483795" r:id="rId19"/>
    <p:sldLayoutId id="2147483779" r:id="rId20"/>
    <p:sldLayoutId id="2147483796" r:id="rId21"/>
    <p:sldLayoutId id="2147483777" r:id="rId22"/>
    <p:sldLayoutId id="2147483790" r:id="rId23"/>
    <p:sldLayoutId id="2147483791" r:id="rId24"/>
    <p:sldLayoutId id="2147483780" r:id="rId25"/>
    <p:sldLayoutId id="2147483792" r:id="rId26"/>
    <p:sldLayoutId id="2147483782" r:id="rId27"/>
    <p:sldLayoutId id="2147483800" r:id="rId28"/>
    <p:sldLayoutId id="2147483804" r:id="rId29"/>
    <p:sldLayoutId id="2147483802" r:id="rId30"/>
    <p:sldLayoutId id="2147483805" r:id="rId31"/>
    <p:sldLayoutId id="2147483801" r:id="rId32"/>
    <p:sldLayoutId id="2147483783" r:id="rId33"/>
    <p:sldLayoutId id="2147483807" r:id="rId34"/>
    <p:sldLayoutId id="2147483808" r:id="rId3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4E008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>
          <p15:clr>
            <a:srgbClr val="F26B43"/>
          </p15:clr>
        </p15:guide>
        <p15:guide id="2" pos="7605">
          <p15:clr>
            <a:srgbClr val="F26B43"/>
          </p15:clr>
        </p15:guide>
        <p15:guide id="3" pos="75">
          <p15:clr>
            <a:srgbClr val="F26B43"/>
          </p15:clr>
        </p15:guide>
        <p15:guide id="4" orient="horz" pos="4247">
          <p15:clr>
            <a:srgbClr val="F26B43"/>
          </p15:clr>
        </p15:guide>
        <p15:guide id="5" pos="325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pos="6970">
          <p15:clr>
            <a:srgbClr val="F26B43"/>
          </p15:clr>
        </p15:guide>
        <p15:guide id="8" orient="horz" pos="346">
          <p15:clr>
            <a:srgbClr val="F26B43"/>
          </p15:clr>
        </p15:guide>
        <p15:guide id="9" orient="horz" pos="981">
          <p15:clr>
            <a:srgbClr val="F26B43"/>
          </p15:clr>
        </p15:guide>
        <p15:guide id="10" orient="horz" pos="572">
          <p15:clr>
            <a:srgbClr val="F26B43"/>
          </p15:clr>
        </p15:guide>
        <p15:guide id="11" orient="horz" pos="1071">
          <p15:clr>
            <a:srgbClr val="F26B43"/>
          </p15:clr>
        </p15:guide>
        <p15:guide id="12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57F4F4-D867-78B0-AA8B-9D43EE265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Jäähileen mekaaninen poistaminen asemakellojen suojakalvoilta</a:t>
            </a:r>
            <a:endParaRPr lang="en-GB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5ECD0352-027A-FEA3-E099-94D8964170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Tilaisuus alkaa klo 12.15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12EC9F9-0137-A2CC-9B45-625550324C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ISBN: 000-000-00-0000-0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8B93C0D-C664-3C4C-04CF-EE4558CD6C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Väitöstilaisuus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1BF8FB6-FC34-C782-75B3-6C07507113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/>
              <a:t>Mekaniikan osasto – Department of </a:t>
            </a:r>
            <a:r>
              <a:rPr lang="fi-FI" dirty="0" err="1"/>
              <a:t>Mechanics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2153909-D6FF-A0AE-88C4-EC2A4F3F1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Mekaniikan alaan kuuluva väitöskirja tarkastetaan Tampereen yliopiston maailmatieteiden ja mekaniikan tiedekunnassa 20.8.2027.</a:t>
            </a:r>
          </a:p>
          <a:p>
            <a:r>
              <a:rPr lang="fi-FI" dirty="0"/>
              <a:t>Vastaväittäjä: tutkimusprofessori Paris </a:t>
            </a:r>
            <a:r>
              <a:rPr lang="fi-FI" dirty="0" err="1"/>
              <a:t>Rispa</a:t>
            </a:r>
            <a:r>
              <a:rPr lang="fi-FI" dirty="0"/>
              <a:t> Hetejärven yliopistosta</a:t>
            </a:r>
          </a:p>
          <a:p>
            <a:r>
              <a:rPr lang="fi-FI" dirty="0"/>
              <a:t>Kustos: professori Rauha </a:t>
            </a:r>
            <a:r>
              <a:rPr lang="fi-FI" dirty="0" err="1"/>
              <a:t>Reimala</a:t>
            </a:r>
            <a:endParaRPr lang="en-GB" dirty="0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A3607D5B-077A-9BAE-68A6-452F040C03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040 0000 000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3AADD6BD-ED6F-3A33-CD85-DB497F6DC4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863" y="1652979"/>
            <a:ext cx="11261466" cy="522000"/>
          </a:xfrm>
        </p:spPr>
        <p:txBody>
          <a:bodyPr/>
          <a:lstStyle/>
          <a:p>
            <a:r>
              <a:rPr lang="fi-FI" dirty="0"/>
              <a:t>Kuura Kellokoski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D2496-D17C-AF76-20A3-F5B7130DCF8E}"/>
              </a:ext>
            </a:extLst>
          </p:cNvPr>
          <p:cNvSpPr txBox="1"/>
          <p:nvPr/>
        </p:nvSpPr>
        <p:spPr>
          <a:xfrm>
            <a:off x="8582703" y="1048670"/>
            <a:ext cx="1806223" cy="4770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FI" sz="2500" dirty="0"/>
              <a:t>Esimerkki</a:t>
            </a:r>
          </a:p>
        </p:txBody>
      </p:sp>
    </p:spTree>
    <p:extLst>
      <p:ext uri="{BB962C8B-B14F-4D97-AF65-F5344CB8AC3E}">
        <p14:creationId xmlns:p14="http://schemas.microsoft.com/office/powerpoint/2010/main" val="81459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57F4F4-D867-78B0-AA8B-9D43EE265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</a:t>
            </a:r>
            <a:r>
              <a:rPr lang="fi-FI" dirty="0" err="1"/>
              <a:t>removal</a:t>
            </a:r>
            <a:r>
              <a:rPr lang="fi-FI" dirty="0"/>
              <a:t> of </a:t>
            </a:r>
            <a:r>
              <a:rPr lang="fi-FI" dirty="0" err="1"/>
              <a:t>sprinkled</a:t>
            </a:r>
            <a:r>
              <a:rPr lang="fi-FI" dirty="0"/>
              <a:t> ice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clock</a:t>
            </a:r>
            <a:r>
              <a:rPr lang="fi-FI" dirty="0"/>
              <a:t> </a:t>
            </a:r>
            <a:r>
              <a:rPr lang="fi-FI" dirty="0" err="1"/>
              <a:t>covers</a:t>
            </a:r>
            <a:r>
              <a:rPr lang="fi-FI" dirty="0"/>
              <a:t> of </a:t>
            </a:r>
            <a:r>
              <a:rPr lang="fi-FI" dirty="0" err="1"/>
              <a:t>railway</a:t>
            </a:r>
            <a:r>
              <a:rPr lang="fi-FI" dirty="0"/>
              <a:t> </a:t>
            </a:r>
            <a:r>
              <a:rPr lang="fi-FI" dirty="0" err="1"/>
              <a:t>stations</a:t>
            </a:r>
            <a:endParaRPr lang="en-GB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5ECD0352-027A-FEA3-E099-94D8964170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event begins at 12.15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A12EC9F9-0137-A2CC-9B45-625550324C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ISBN: 000-000-00-0000-0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8B93C0D-C664-3C4C-04CF-EE4558CD6C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Public Defence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1BF8FB6-FC34-C782-75B3-6C07507113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Mekaniikan</a:t>
            </a:r>
            <a:r>
              <a:rPr lang="en-GB" dirty="0"/>
              <a:t> </a:t>
            </a:r>
            <a:r>
              <a:rPr lang="en-GB" dirty="0" err="1"/>
              <a:t>osasto</a:t>
            </a:r>
            <a:r>
              <a:rPr lang="en-GB" dirty="0"/>
              <a:t> – Department of Mechanics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2153909-D6FF-A0AE-88C4-EC2A4F3F1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Doctoral dissertation in the field of mechanics is examined at the Faculty of Mechanics and World Sciences at Tampere University 20.8.2027.</a:t>
            </a:r>
          </a:p>
          <a:p>
            <a:r>
              <a:rPr lang="en-GB" dirty="0"/>
              <a:t>The Opponent: Research Director, </a:t>
            </a:r>
            <a:r>
              <a:rPr lang="en-GB" dirty="0" err="1"/>
              <a:t>Dr.</a:t>
            </a:r>
            <a:r>
              <a:rPr lang="en-GB" dirty="0"/>
              <a:t> </a:t>
            </a:r>
            <a:r>
              <a:rPr lang="fi-FI" dirty="0"/>
              <a:t>Paris </a:t>
            </a:r>
            <a:r>
              <a:rPr lang="fi-FI" dirty="0" err="1"/>
              <a:t>Rispa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University</a:t>
            </a:r>
            <a:r>
              <a:rPr lang="fi-FI" dirty="0"/>
              <a:t> of Hetejärvi </a:t>
            </a:r>
          </a:p>
          <a:p>
            <a:r>
              <a:rPr lang="en-GB" dirty="0"/>
              <a:t>The Custos: Professor </a:t>
            </a:r>
            <a:r>
              <a:rPr lang="en-GB" dirty="0" err="1"/>
              <a:t>Rauha</a:t>
            </a:r>
            <a:r>
              <a:rPr lang="en-GB" dirty="0"/>
              <a:t> </a:t>
            </a:r>
            <a:r>
              <a:rPr lang="en-GB" dirty="0" err="1"/>
              <a:t>Reimala</a:t>
            </a:r>
            <a:endParaRPr lang="en-GB" dirty="0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A3607D5B-077A-9BAE-68A6-452F040C03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040 0000 000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3AADD6BD-ED6F-3A33-CD85-DB497F6DC4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863" y="1652979"/>
            <a:ext cx="11261466" cy="522000"/>
          </a:xfrm>
        </p:spPr>
        <p:txBody>
          <a:bodyPr/>
          <a:lstStyle/>
          <a:p>
            <a:r>
              <a:rPr lang="en-GB" dirty="0" err="1"/>
              <a:t>Kuura</a:t>
            </a:r>
            <a:r>
              <a:rPr lang="en-GB" dirty="0"/>
              <a:t> </a:t>
            </a:r>
            <a:r>
              <a:rPr lang="en-GB" dirty="0" err="1"/>
              <a:t>Kellokoski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633944-4257-4ADB-E938-C01F79D0781F}"/>
              </a:ext>
            </a:extLst>
          </p:cNvPr>
          <p:cNvSpPr txBox="1"/>
          <p:nvPr/>
        </p:nvSpPr>
        <p:spPr>
          <a:xfrm>
            <a:off x="8702318" y="1100864"/>
            <a:ext cx="2138321" cy="4770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FI" sz="2500" dirty="0"/>
              <a:t>An example</a:t>
            </a:r>
          </a:p>
        </p:txBody>
      </p:sp>
    </p:spTree>
    <p:extLst>
      <p:ext uri="{BB962C8B-B14F-4D97-AF65-F5344CB8AC3E}">
        <p14:creationId xmlns:p14="http://schemas.microsoft.com/office/powerpoint/2010/main" val="21957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5D6977-0C42-A1C5-4E35-1D8FFF5D6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CAC3F63-2352-8A0F-A35B-648350C56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4404517-7AA4-AC6C-FBDD-F14C5B149C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525CBDB-3CC1-509B-3CF7-4DE227EDBE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E985659-6041-F490-7944-A38C7FEA06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5326B98-78EC-1C9E-FF68-7DB6AC02D3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9ADDF71C-084E-3916-81A1-B178650EB8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818FF2AF-FCD1-2A0D-97C2-31ABA8B00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4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1F7F2D-C461-41B9-84DB-D0866AE8B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CF65BB0-8A13-48F3-A51F-933301B5F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87C56E-3309-432C-9623-34BBE4A93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33E8011-23F9-41D6-BC3E-37737AC47D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22F5B8-D691-4CA4-8D48-4ED39D433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6838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3CDB5A-8DE1-4D55-827E-05922504D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8CDE7E-D037-4EBC-A55A-A5E7F0CE0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FC8E9FA-A4E0-42CF-9122-AA0FFE6E9EE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6E4E8E-D564-4CB6-826D-C8E40B683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5</a:t>
            </a:fld>
            <a:endParaRPr lang="en-GB" noProof="0"/>
          </a:p>
        </p:txBody>
      </p:sp>
      <p:sp>
        <p:nvSpPr>
          <p:cNvPr id="12" name="Sisällön paikkamerkki 11">
            <a:extLst>
              <a:ext uri="{FF2B5EF4-FFF2-40B4-BE49-F238E27FC236}">
                <a16:creationId xmlns:a16="http://schemas.microsoft.com/office/drawing/2014/main" id="{2CC1C33A-21D2-4CE5-9F38-597508670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38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F184E-BAB2-B021-F177-BDB0BE8D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934694-8BB6-CDD8-E6C6-0CF7C0C387C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2763E-4B07-40B5-0CE5-7BD1713B1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82BCD-4DF7-AE1B-4BF6-B2CA2E1B4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C808-9B4F-47F6-816E-B4DD926C39FF}" type="datetime1">
              <a:rPr lang="en-GB" noProof="0" smtClean="0"/>
              <a:pPr/>
              <a:t>02/09/2022</a:t>
            </a:fld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FDA2D-C344-A190-88F3-CC1D246F6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noProof="0"/>
              <a:t>|  </a:t>
            </a:r>
            <a:fld id="{CDC8994D-33BE-6F4B-918B-78B2D731EB1C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178036D-E73D-5867-5BDB-1413BBEE346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28776130"/>
      </p:ext>
    </p:extLst>
  </p:cSld>
  <p:clrMapOvr>
    <a:masterClrMapping/>
  </p:clrMapOvr>
</p:sld>
</file>

<file path=ppt/theme/theme1.xml><?xml version="1.0" encoding="utf-8"?>
<a:theme xmlns:a="http://schemas.openxmlformats.org/drawingml/2006/main" name="TUNI Theme">
  <a:themeElements>
    <a:clrScheme name="TUNI-teema-pp">
      <a:dk1>
        <a:srgbClr val="000000"/>
      </a:dk1>
      <a:lt1>
        <a:srgbClr val="FFFFFF"/>
      </a:lt1>
      <a:dk2>
        <a:srgbClr val="4E008E"/>
      </a:dk2>
      <a:lt2>
        <a:srgbClr val="FFFFFF"/>
      </a:lt2>
      <a:accent1>
        <a:srgbClr val="4E008E"/>
      </a:accent1>
      <a:accent2>
        <a:srgbClr val="38B399"/>
      </a:accent2>
      <a:accent3>
        <a:srgbClr val="FFE349"/>
      </a:accent3>
      <a:accent4>
        <a:srgbClr val="CF286F"/>
      </a:accent4>
      <a:accent5>
        <a:srgbClr val="000000"/>
      </a:accent5>
      <a:accent6>
        <a:srgbClr val="79C0EB"/>
      </a:accent6>
      <a:hlink>
        <a:srgbClr val="0041BE"/>
      </a:hlink>
      <a:folHlink>
        <a:srgbClr val="CF28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U-Väitöstilaisuus pohja FI+EN.pptx" id="{FF797D7A-727C-4BD0-ABD5-C8208811C762}" vid="{C8C4606D-18F1-42BF-AB94-194E4DEE1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TUNI Theme</Template>
  <TotalTime>339</TotalTime>
  <Words>140</Words>
  <Application>Microsoft Macintosh PowerPoint</Application>
  <PresentationFormat>Widescreen</PresentationFormat>
  <Paragraphs>30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TUNI Theme</vt:lpstr>
      <vt:lpstr>Jäähileen mekaaninen poistaminen asemakellojen suojakalvoilta</vt:lpstr>
      <vt:lpstr>The mechanical removal of sprinkled ice from the clock covers of railway stations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Jäähileen mekaaninen poistaminen asemakellojen suojakalvoilta</dc:title>
  <dc:creator>Ira Virtanen (TAU)</dc:creator>
  <cp:lastModifiedBy>Ira Virtanen (TAU)</cp:lastModifiedBy>
  <cp:revision>5</cp:revision>
  <dcterms:created xsi:type="dcterms:W3CDTF">2022-09-02T04:31:27Z</dcterms:created>
  <dcterms:modified xsi:type="dcterms:W3CDTF">2022-09-02T10:10:59Z</dcterms:modified>
</cp:coreProperties>
</file>