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8" r:id="rId4"/>
    <p:sldMasterId id="2147483807" r:id="rId5"/>
  </p:sldMasterIdLst>
  <p:notesMasterIdLst>
    <p:notesMasterId r:id="rId21"/>
  </p:notesMasterIdLst>
  <p:handoutMasterIdLst>
    <p:handoutMasterId r:id="rId22"/>
  </p:handoutMasterIdLst>
  <p:sldIdLst>
    <p:sldId id="256" r:id="rId6"/>
    <p:sldId id="292" r:id="rId7"/>
    <p:sldId id="294" r:id="rId8"/>
    <p:sldId id="299" r:id="rId9"/>
    <p:sldId id="300" r:id="rId10"/>
    <p:sldId id="293" r:id="rId11"/>
    <p:sldId id="266" r:id="rId12"/>
    <p:sldId id="258" r:id="rId13"/>
    <p:sldId id="260" r:id="rId14"/>
    <p:sldId id="259" r:id="rId15"/>
    <p:sldId id="263" r:id="rId16"/>
    <p:sldId id="295" r:id="rId17"/>
    <p:sldId id="298" r:id="rId18"/>
    <p:sldId id="264" r:id="rId19"/>
    <p:sldId id="291" r:id="rId2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teri Aaltonen (TAMK)" initials="PA(" lastIdx="2" clrIdx="0">
    <p:extLst>
      <p:ext uri="{19B8F6BF-5375-455C-9EA6-DF929625EA0E}">
        <p15:presenceInfo xmlns:p15="http://schemas.microsoft.com/office/powerpoint/2012/main" userId="S::petteri.aaltonen@tuni.fi::afe013f6-f5e6-45c9-807f-2dd0a708e437" providerId="AD"/>
      </p:ext>
    </p:extLst>
  </p:cmAuthor>
  <p:cmAuthor id="2" name="Pia Pykäläinen (TAU)" initials="PP(" lastIdx="36" clrIdx="1">
    <p:extLst>
      <p:ext uri="{19B8F6BF-5375-455C-9EA6-DF929625EA0E}">
        <p15:presenceInfo xmlns:p15="http://schemas.microsoft.com/office/powerpoint/2012/main" userId="S::pia.pykalainen@tuni.fi::f1fdcc55-0a6a-4e1e-8dd5-2362b2eed438" providerId="AD"/>
      </p:ext>
    </p:extLst>
  </p:cmAuthor>
  <p:cmAuthor id="3" name="Henna Mattila (TAU)" initials="H(" lastIdx="19" clrIdx="2">
    <p:extLst>
      <p:ext uri="{19B8F6BF-5375-455C-9EA6-DF929625EA0E}">
        <p15:presenceInfo xmlns:p15="http://schemas.microsoft.com/office/powerpoint/2012/main" userId="S::henna.mattila@tuni.fi::5c6a485d-9def-484c-b100-716216b0c4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DBE"/>
    <a:srgbClr val="4E008E"/>
    <a:srgbClr val="EFEFEF"/>
    <a:srgbClr val="C3B9D7"/>
    <a:srgbClr val="FFDCA5"/>
    <a:srgbClr val="F07387"/>
    <a:srgbClr val="F5A5C8"/>
    <a:srgbClr val="82C8F0"/>
    <a:srgbClr val="2700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8"/>
    <p:restoredTop sz="94648"/>
  </p:normalViewPr>
  <p:slideViewPr>
    <p:cSldViewPr snapToGrid="0">
      <p:cViewPr varScale="1">
        <p:scale>
          <a:sx n="75" d="100"/>
          <a:sy n="75" d="100"/>
        </p:scale>
        <p:origin x="48" y="12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2398E1-C99F-B940-AA2A-81EFFACD43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11D06C-D5DE-814D-931E-02A0CE659BAA}" type="datetimeFigureOut">
              <a:rPr lang="fi-FI" smtClean="0"/>
              <a:t>11.2.2026</a:t>
            </a:fld>
            <a:endParaRPr lang="fi-FI"/>
          </a:p>
        </p:txBody>
      </p:sp>
      <p:sp>
        <p:nvSpPr>
          <p:cNvPr id="4" name="Footer Placeholder 3">
            <a:extLst>
              <a:ext uri="{FF2B5EF4-FFF2-40B4-BE49-F238E27FC236}">
                <a16:creationId xmlns:a16="http://schemas.microsoft.com/office/drawing/2014/main" id="{A6F1C63F-BE00-6D49-B7F3-B253A7D51A9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E6271539-0194-5C43-B2F5-2C601016B9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E09C7D-6C28-B047-9D84-D52122B215C7}" type="slidenum">
              <a:rPr lang="fi-FI" smtClean="0"/>
              <a:t>‹#›</a:t>
            </a:fld>
            <a:endParaRPr lang="fi-FI"/>
          </a:p>
        </p:txBody>
      </p:sp>
    </p:spTree>
    <p:extLst>
      <p:ext uri="{BB962C8B-B14F-4D97-AF65-F5344CB8AC3E}">
        <p14:creationId xmlns:p14="http://schemas.microsoft.com/office/powerpoint/2010/main" val="3771555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9BFB5-475C-5B44-BA4D-42DE8089864D}" type="datetimeFigureOut">
              <a:rPr lang="fi-FI" smtClean="0"/>
              <a:t>11.2.2026</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97949-CA96-A34A-920F-344DC55B3479}" type="slidenum">
              <a:rPr lang="fi-FI" smtClean="0"/>
              <a:t>‹#›</a:t>
            </a:fld>
            <a:endParaRPr lang="fi-FI"/>
          </a:p>
        </p:txBody>
      </p:sp>
    </p:spTree>
    <p:extLst>
      <p:ext uri="{BB962C8B-B14F-4D97-AF65-F5344CB8AC3E}">
        <p14:creationId xmlns:p14="http://schemas.microsoft.com/office/powerpoint/2010/main" val="307862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F1A97949-CA96-A34A-920F-344DC55B3479}" type="slidenum">
              <a:rPr lang="fi-FI" smtClean="0"/>
              <a:t>3</a:t>
            </a:fld>
            <a:endParaRPr lang="fi-FI"/>
          </a:p>
        </p:txBody>
      </p:sp>
    </p:spTree>
    <p:extLst>
      <p:ext uri="{BB962C8B-B14F-4D97-AF65-F5344CB8AC3E}">
        <p14:creationId xmlns:p14="http://schemas.microsoft.com/office/powerpoint/2010/main" val="339918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11</a:t>
            </a:fld>
            <a:endParaRPr lang="fi-FI"/>
          </a:p>
        </p:txBody>
      </p:sp>
    </p:spTree>
    <p:extLst>
      <p:ext uri="{BB962C8B-B14F-4D97-AF65-F5344CB8AC3E}">
        <p14:creationId xmlns:p14="http://schemas.microsoft.com/office/powerpoint/2010/main" val="19753407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1107638" y="2553066"/>
            <a:ext cx="6212793" cy="3381828"/>
          </a:xfrm>
          <a:prstGeom prst="rect">
            <a:avLst/>
          </a:prstGeom>
        </p:spPr>
        <p:txBody>
          <a:bodyPr anchor="t" anchorCtr="0">
            <a:noAutofit/>
          </a:bodyPr>
          <a:lstStyle>
            <a:lvl1pPr algn="l">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pic>
        <p:nvPicPr>
          <p:cNvPr id="6" name="Kuva 5" descr="Tampereen yliopisto, Tampere University.">
            <a:extLst>
              <a:ext uri="{FF2B5EF4-FFF2-40B4-BE49-F238E27FC236}">
                <a16:creationId xmlns:a16="http://schemas.microsoft.com/office/drawing/2014/main" id="{6993A6C1-2BAB-4AE7-8C4D-788871A2AF8F}"/>
              </a:ext>
            </a:extLst>
          </p:cNvPr>
          <p:cNvPicPr>
            <a:picLocks noChangeAspect="1"/>
          </p:cNvPicPr>
          <p:nvPr userDrawn="1"/>
        </p:nvPicPr>
        <p:blipFill>
          <a:blip r:embed="rId2"/>
          <a:stretch>
            <a:fillRect/>
          </a:stretch>
        </p:blipFill>
        <p:spPr>
          <a:xfrm>
            <a:off x="899205" y="1080676"/>
            <a:ext cx="2948936" cy="900000"/>
          </a:xfrm>
          <a:prstGeom prst="rect">
            <a:avLst/>
          </a:prstGeom>
        </p:spPr>
      </p:pic>
    </p:spTree>
    <p:extLst>
      <p:ext uri="{BB962C8B-B14F-4D97-AF65-F5344CB8AC3E}">
        <p14:creationId xmlns:p14="http://schemas.microsoft.com/office/powerpoint/2010/main" val="212843740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4401"/>
            <a:ext cx="10651813" cy="642938"/>
          </a:xfrm>
          <a:prstGeom prst="rect">
            <a:avLst/>
          </a:prstGeom>
        </p:spPr>
        <p:txBody>
          <a:bodyPr anchor="t" anchorCtr="0"/>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7" name="Date Placeholder 3">
            <a:extLst>
              <a:ext uri="{FF2B5EF4-FFF2-40B4-BE49-F238E27FC236}">
                <a16:creationId xmlns:a16="http://schemas.microsoft.com/office/drawing/2014/main" id="{17B513FB-A89D-4CD9-816A-A2426574FCB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D7FC877C-D72B-4FA2-A4D8-10EC144C44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BA96801F-E137-4B25-94D7-4851FADECBA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43132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F54673-9ACE-45BB-89AE-4DF9D12000E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4401"/>
            <a:ext cx="10643351" cy="642938"/>
          </a:xfrm>
          <a:prstGeom prst="rect">
            <a:avLst/>
          </a:prstGeom>
        </p:spPr>
        <p:txBody>
          <a:bodyPr anchor="t" anchorCtr="0"/>
          <a:lstStyle>
            <a:lvl1pPr>
              <a:defRPr>
                <a:solidFill>
                  <a:schemeClr val="bg1"/>
                </a:solidFill>
              </a:defRPr>
            </a:lvl1pPr>
          </a:lstStyle>
          <a:p>
            <a:r>
              <a:rPr lang="fi-FI"/>
              <a:t>Muokkaa ots. perustyyl. napsautt.</a:t>
            </a:r>
            <a:endParaRPr lang="en-US"/>
          </a:p>
        </p:txBody>
      </p:sp>
      <p:sp>
        <p:nvSpPr>
          <p:cNvPr id="10" name="Footer Placeholder 4">
            <a:extLst>
              <a:ext uri="{FF2B5EF4-FFF2-40B4-BE49-F238E27FC236}">
                <a16:creationId xmlns:a16="http://schemas.microsoft.com/office/drawing/2014/main" id="{10BA03E9-7771-435A-ACF2-791A64625196}"/>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DA061E97-8041-4B8C-84EB-4224E0AC85E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3E88A044-4865-4080-A1DB-4D812EAA9AE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48484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white">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91F2527F-684A-4121-9363-8807B0AFD18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2306364A-3632-4E1B-8113-A8981F3C526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5" name="Footer Placeholder 10">
            <a:extLst>
              <a:ext uri="{FF2B5EF4-FFF2-40B4-BE49-F238E27FC236}">
                <a16:creationId xmlns:a16="http://schemas.microsoft.com/office/drawing/2014/main" id="{DFF5CBD4-0D40-46CB-83FF-1C58DD78706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32917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A4069F-7B77-435A-A9D6-CD64E24346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3" name="Footer Placeholder 4">
            <a:extLst>
              <a:ext uri="{FF2B5EF4-FFF2-40B4-BE49-F238E27FC236}">
                <a16:creationId xmlns:a16="http://schemas.microsoft.com/office/drawing/2014/main" id="{5737735C-1BFC-5948-A4B6-6B9D9DF1DAD9}"/>
              </a:ext>
            </a:extLst>
          </p:cNvPr>
          <p:cNvSpPr txBox="1">
            <a:spLocks/>
          </p:cNvSpPr>
          <p:nvPr userDrawn="1"/>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5" name="Footer Placeholder 4">
            <a:extLst>
              <a:ext uri="{FF2B5EF4-FFF2-40B4-BE49-F238E27FC236}">
                <a16:creationId xmlns:a16="http://schemas.microsoft.com/office/drawing/2014/main" id="{686E1A08-E0B6-4CF0-9B54-F868C9DFE6B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6" name="Date Placeholder 3">
            <a:extLst>
              <a:ext uri="{FF2B5EF4-FFF2-40B4-BE49-F238E27FC236}">
                <a16:creationId xmlns:a16="http://schemas.microsoft.com/office/drawing/2014/main" id="{8C7C9B07-1287-4DA9-8EE6-AAC6DE81665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7" name="Slide Number Placeholder 5">
            <a:extLst>
              <a:ext uri="{FF2B5EF4-FFF2-40B4-BE49-F238E27FC236}">
                <a16:creationId xmlns:a16="http://schemas.microsoft.com/office/drawing/2014/main" id="{8697E018-CB7F-48B9-B44F-8C4B55AF6C5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530646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Date Placeholder 3">
            <a:extLst>
              <a:ext uri="{FF2B5EF4-FFF2-40B4-BE49-F238E27FC236}">
                <a16:creationId xmlns:a16="http://schemas.microsoft.com/office/drawing/2014/main" id="{DA31E617-3DD2-45F9-87A9-28710F458B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823AE687-7288-4989-808B-BBFE1801B64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C9304CA3-67E1-4FC8-9377-97D39A86970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362863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542964" y="908050"/>
            <a:ext cx="7092900" cy="4960938"/>
          </a:xfrm>
        </p:spPr>
        <p:txBody>
          <a:bodyPr>
            <a:no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A9A114AA-0FC1-4BDA-A87A-450D91C74DBE}"/>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F8A440A0-2DFA-4694-8E9A-F37821D642C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B3199E04-FCC9-48F1-9FFB-2F71AFADEA9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72077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FB501874-212D-43E0-A21F-C912819BDEE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peruasdasdasdasdstyyl</a:t>
            </a:r>
            <a:r>
              <a:rPr lang="fi-FI"/>
              <a:t>. </a:t>
            </a:r>
            <a:r>
              <a:rPr lang="fi-FI" err="1"/>
              <a:t>napsautt</a:t>
            </a:r>
            <a:r>
              <a:rPr lang="fi-FI"/>
              <a:t>.</a:t>
            </a:r>
            <a:endParaRPr lang="en-US"/>
          </a:p>
        </p:txBody>
      </p:sp>
      <p:sp>
        <p:nvSpPr>
          <p:cNvPr id="3" name="Content Placeholder 2"/>
          <p:cNvSpPr>
            <a:spLocks noGrp="1"/>
          </p:cNvSpPr>
          <p:nvPr>
            <p:ph idx="1"/>
          </p:nvPr>
        </p:nvSpPr>
        <p:spPr>
          <a:xfrm>
            <a:off x="4551431" y="908050"/>
            <a:ext cx="7084433" cy="4960938"/>
          </a:xfrm>
        </p:spPr>
        <p:txBody>
          <a:bodyPr>
            <a:noAutofit/>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4B0FB749-BBFE-438A-B34D-304382F9D7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7D16047A-E530-4F76-BE04-5DB0A3040E2D}"/>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07B2D6AA-88A2-4EE8-91D4-604C9EE5432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14326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899770"/>
            <a:ext cx="10515600" cy="660103"/>
          </a:xfrm>
          <a:prstGeom prst="rect">
            <a:avLst/>
          </a:prstGeom>
        </p:spPr>
        <p:txBody>
          <a:body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9A817179-6464-4F21-9B03-3D32D962BE2F}"/>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C353961E-5198-4EC6-84CF-7D796EA3DAF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0F202A3E-9DD7-4C20-B920-B130C51F616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27832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0A482-DF25-4AC1-93FF-A21A43ED80E6}"/>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899770"/>
            <a:ext cx="10515600" cy="660103"/>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008E8C6C-B535-4624-AE36-E7AA2DD350A1}"/>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7D573219-6138-48B9-B6B4-28078E66494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E093FE60-FDE5-4FFB-BA0D-01896B739F4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974949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whi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FA231356-4E89-42FF-B9D2-5276EA40A6FE}"/>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E294DD31-33A4-4715-9A6D-15C4AF304F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FEC80EF1-75D1-469D-8A92-4BE196BAFDBD}"/>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1610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758440"/>
            <a:ext cx="11090275" cy="1440000"/>
          </a:xfrm>
          <a:prstGeom prst="rect">
            <a:avLst/>
          </a:prstGeom>
        </p:spPr>
        <p:txBody>
          <a:bodyPr anchor="b">
            <a:noAutofit/>
          </a:bodyPr>
          <a:lstStyle>
            <a:lvl1pPr algn="ctr">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972"/>
            <a:ext cx="11083550" cy="1440000"/>
          </a:xfrm>
        </p:spPr>
        <p:txBody>
          <a:bodyPr>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5" name="Footer Placeholder 4"/>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8" name="Date Placeholder 3">
            <a:extLst>
              <a:ext uri="{FF2B5EF4-FFF2-40B4-BE49-F238E27FC236}">
                <a16:creationId xmlns:a16="http://schemas.microsoft.com/office/drawing/2014/main" id="{7EEF2D1E-9D26-4178-9CD9-82D802C125E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8AC67BEA-6EFD-4E49-843A-63C8CA4D193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29843853"/>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6C69A4-9805-44B9-86C2-D0BEF1B39F4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fi-FI"/>
              <a:t>Muokkaa ots. perustyyl. napsautt.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DD6E3F5C-87B6-4EC2-BBE3-B9D1C41B91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35EC882A-A2D2-46CB-99A6-60BC54D854C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45571256-36CB-4721-8D5D-45CF8D5DFD8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10766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22800" y="914275"/>
            <a:ext cx="7018337" cy="4954712"/>
          </a:xfrm>
        </p:spPr>
        <p:txBody>
          <a:bodyPr anchor="t">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403500BF-A2C1-4F36-A443-35E1074B6686}"/>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803234A5-5678-4107-B6E4-4D194E2ECF6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AEB90590-21DA-48A3-904A-917FC50EB7AE}"/>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1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DF7A597D-CD79-4B30-894C-1B2608609C2C}"/>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14333" y="914275"/>
            <a:ext cx="7021530" cy="4954712"/>
          </a:xfrm>
        </p:spPr>
        <p:txBody>
          <a:bodyPr anchor="t">
            <a:no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9E06352D-B086-43FE-8FC5-AC6B4EA8F61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9FC39A97-01AE-4D0D-B345-8CBA52274616}"/>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1C76E15C-8063-441E-A2E0-1EBFFF54D9C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30159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caption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rgbClr val="4E008E"/>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2" name="Date Placeholder 3">
            <a:extLst>
              <a:ext uri="{FF2B5EF4-FFF2-40B4-BE49-F238E27FC236}">
                <a16:creationId xmlns:a16="http://schemas.microsoft.com/office/drawing/2014/main" id="{D17F52D9-8B1E-4F7F-AA8C-39AD4EB471D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EB5273A0-B2DF-4C71-84F5-8A0CABCD51C5}"/>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3A36DE0-5C27-4F2F-B628-D82AEFA8D89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897179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caption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D4B79723-8A28-41DA-8158-47C40BEA1162}"/>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4">
            <a:extLst>
              <a:ext uri="{FF2B5EF4-FFF2-40B4-BE49-F238E27FC236}">
                <a16:creationId xmlns:a16="http://schemas.microsoft.com/office/drawing/2014/main" id="{20B3E6F3-32BA-42D1-BB7C-49EDFDFBC23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9" name="Date Placeholder 3">
            <a:extLst>
              <a:ext uri="{FF2B5EF4-FFF2-40B4-BE49-F238E27FC236}">
                <a16:creationId xmlns:a16="http://schemas.microsoft.com/office/drawing/2014/main" id="{162A019B-6E71-4FF6-8233-F4C9562575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2D7264E8-D67F-450D-B5B3-7C3FE5CFB21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034752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caption and picture - whit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Date Placeholder 3">
            <a:extLst>
              <a:ext uri="{FF2B5EF4-FFF2-40B4-BE49-F238E27FC236}">
                <a16:creationId xmlns:a16="http://schemas.microsoft.com/office/drawing/2014/main" id="{184F16D1-C984-4655-8258-D6EF6AF7DF68}"/>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70ACAF84-7C25-4838-BB2E-3953315E660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7F734B17-F190-4E9B-912E-CA33643B1B5B}"/>
              </a:ext>
            </a:extLst>
          </p:cNvPr>
          <p:cNvSpPr>
            <a:spLocks noGrp="1"/>
          </p:cNvSpPr>
          <p:nvPr>
            <p:ph type="ftr" sz="quarter" idx="15"/>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06329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caption and picture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782EC1E3-2963-4D1C-A09D-168216C669EB}"/>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0" name="Footer Placeholder 4">
            <a:extLst>
              <a:ext uri="{FF2B5EF4-FFF2-40B4-BE49-F238E27FC236}">
                <a16:creationId xmlns:a16="http://schemas.microsoft.com/office/drawing/2014/main" id="{835FED0F-203A-4399-B1A6-E36F6BDBF2CE}"/>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C7E17269-133F-4041-8E1C-C34F81D99EAB}"/>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509F9ABA-0045-4D3B-9E43-6CE8DD7F644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02586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s and text_1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lvl1pPr>
              <a:defRPr>
                <a:solidFill>
                  <a:schemeClr val="tx1"/>
                </a:solidFill>
              </a:defRPr>
            </a:lvl1p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rgbClr val="EFEFEF"/>
          </a:solidFill>
        </p:spPr>
        <p:txBody>
          <a:bodyPr lIns="144000" tIns="216000" rIns="144000" bIns="216000">
            <a:noAutofit/>
          </a:bodyPr>
          <a:lstStyle>
            <a:lvl1pPr marL="0" indent="0">
              <a:lnSpc>
                <a:spcPct val="100000"/>
              </a:lnSpc>
              <a:buNone/>
              <a:defRPr sz="1600">
                <a:solidFill>
                  <a:schemeClr val="tx1"/>
                </a:solidFill>
              </a:defRPr>
            </a:lvl1pPr>
            <a:lvl2pPr marL="314325" indent="0">
              <a:lnSpc>
                <a:spcPct val="100000"/>
              </a:lnSpc>
              <a:buNone/>
              <a:defRPr sz="1600">
                <a:solidFill>
                  <a:schemeClr val="tx1"/>
                </a:solidFill>
              </a:defRPr>
            </a:lvl2pPr>
            <a:lvl3pPr marL="671513" indent="0">
              <a:lnSpc>
                <a:spcPct val="100000"/>
              </a:lnSpc>
              <a:buNone/>
              <a:defRPr sz="1600">
                <a:solidFill>
                  <a:schemeClr val="tx1"/>
                </a:solidFill>
              </a:defRPr>
            </a:lvl3pPr>
            <a:lvl4pPr marL="1027112" indent="0">
              <a:lnSpc>
                <a:spcPct val="100000"/>
              </a:lnSpc>
              <a:buNone/>
              <a:defRPr sz="1600">
                <a:solidFill>
                  <a:schemeClr val="tx1"/>
                </a:solidFill>
              </a:defRPr>
            </a:lvl4pPr>
            <a:lvl5pPr marL="1336675" indent="0">
              <a:lnSpc>
                <a:spcPct val="100000"/>
              </a:lnSpc>
              <a:buNone/>
              <a:defRPr sz="16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fi-FI"/>
              <a:t>Lisää kuva napsauttamalla kuvaketta</a:t>
            </a:r>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fi-FI"/>
              <a:t>Lisää kuva napsauttamalla kuvaketta</a:t>
            </a:r>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fi-FI"/>
              <a:t>Lisää kuva napsauttamalla kuvaketta</a:t>
            </a:r>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4" name="Date Placeholder 3">
            <a:extLst>
              <a:ext uri="{FF2B5EF4-FFF2-40B4-BE49-F238E27FC236}">
                <a16:creationId xmlns:a16="http://schemas.microsoft.com/office/drawing/2014/main" id="{36BEA95B-149A-4378-99A8-4A3778EC0E2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26" name="Slide Number Placeholder 5">
            <a:extLst>
              <a:ext uri="{FF2B5EF4-FFF2-40B4-BE49-F238E27FC236}">
                <a16:creationId xmlns:a16="http://schemas.microsoft.com/office/drawing/2014/main" id="{CEF878AF-8D06-4EF3-883F-34F2EFF16D5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5FB341E1-B4C6-4A8F-95EC-40D3CF9664A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0603573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s and text_2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noAutofit/>
          </a:body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noAutofit/>
          </a:bodyPr>
          <a:lstStyle/>
          <a:p>
            <a:r>
              <a:rPr lang="fi-FI"/>
              <a:t>Lisää kuva napsauttamalla kuvaketta</a:t>
            </a:r>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noAutofit/>
          </a:bodyPr>
          <a:lstStyle/>
          <a:p>
            <a:r>
              <a:rPr lang="fi-FI"/>
              <a:t>Lisää kuva napsauttamalla kuvaketta</a:t>
            </a:r>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4" name="Date Placeholder 3">
            <a:extLst>
              <a:ext uri="{FF2B5EF4-FFF2-40B4-BE49-F238E27FC236}">
                <a16:creationId xmlns:a16="http://schemas.microsoft.com/office/drawing/2014/main" id="{A32E84F1-B479-4DA5-B79A-E1AAD018443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8DBF1F0F-97EF-4D74-A4D0-217EA478DC0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2" name="Footer Placeholder 10">
            <a:extLst>
              <a:ext uri="{FF2B5EF4-FFF2-40B4-BE49-F238E27FC236}">
                <a16:creationId xmlns:a16="http://schemas.microsoft.com/office/drawing/2014/main" id="{74C35F04-76D4-4B98-A67F-2CB880FD6A98}"/>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2240063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chor="b" anchorCtr="0">
            <a:noAutofit/>
          </a:bodyPr>
          <a:lstStyle>
            <a:lvl1pPr algn="r">
              <a:defRPr sz="5400">
                <a:solidFill>
                  <a:srgbClr val="4E008E"/>
                </a:solidFill>
              </a:defRPr>
            </a:lvl1pPr>
          </a:lstStyle>
          <a:p>
            <a:r>
              <a:rPr lang="en-US"/>
              <a:t>“Insert </a:t>
            </a:r>
            <a:br>
              <a:rPr lang="en-US"/>
            </a:br>
            <a:r>
              <a:rPr lang="en-US"/>
              <a:t>text here.”</a:t>
            </a:r>
          </a:p>
        </p:txBody>
      </p:sp>
      <p:sp>
        <p:nvSpPr>
          <p:cNvPr id="13" name="Tekstin paikkamerkki 2"/>
          <p:cNvSpPr>
            <a:spLocks noGrp="1"/>
          </p:cNvSpPr>
          <p:nvPr>
            <p:ph type="body" sz="quarter" idx="11" hasCustomPrompt="1"/>
          </p:nvPr>
        </p:nvSpPr>
        <p:spPr>
          <a:xfrm>
            <a:off x="668338" y="4784723"/>
            <a:ext cx="10660062" cy="1440000"/>
          </a:xfrm>
        </p:spPr>
        <p:txBody>
          <a:bodyPr>
            <a:noAutofit/>
          </a:bodyPr>
          <a:lstStyle>
            <a:lvl1pPr marL="0" indent="0" algn="r">
              <a:buFontTx/>
              <a:buNone/>
              <a:defRPr sz="3200">
                <a:solidFill>
                  <a:srgbClr val="4E008E"/>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
        <p:nvSpPr>
          <p:cNvPr id="11" name="Date Placeholder 3">
            <a:extLst>
              <a:ext uri="{FF2B5EF4-FFF2-40B4-BE49-F238E27FC236}">
                <a16:creationId xmlns:a16="http://schemas.microsoft.com/office/drawing/2014/main" id="{2D54C215-BF9C-463D-8116-5E5F873B832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822651F8-67AD-4CA7-B5C5-141B94156E9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D38B48EA-3C26-4DE6-8A6F-BD13DFD31C4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50049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757600"/>
            <a:ext cx="11090275" cy="1440000"/>
          </a:xfrm>
          <a:prstGeom prst="rect">
            <a:avLst/>
          </a:prstGeom>
        </p:spPr>
        <p:txBody>
          <a:bodyPr anchor="b">
            <a:noAutofit/>
          </a:bodyPr>
          <a:lstStyle>
            <a:lvl1pPr algn="ctr">
              <a:defRPr sz="5400">
                <a:solidFill>
                  <a:srgbClr val="4E008E"/>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200"/>
            <a:ext cx="11083550" cy="1440000"/>
          </a:xfrm>
        </p:spPr>
        <p:txBody>
          <a:bodyPr>
            <a:noAutofit/>
          </a:bodyPr>
          <a:lstStyle>
            <a:lvl1pPr marL="0" indent="0" algn="ctr">
              <a:buNone/>
              <a:defRPr sz="3200">
                <a:solidFill>
                  <a:srgbClr val="4E00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8" name="Date Placeholder 3">
            <a:extLst>
              <a:ext uri="{FF2B5EF4-FFF2-40B4-BE49-F238E27FC236}">
                <a16:creationId xmlns:a16="http://schemas.microsoft.com/office/drawing/2014/main" id="{38BB0235-0F5A-40FA-B663-F054FD106CF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9" name="Slide Number Placeholder 5">
            <a:extLst>
              <a:ext uri="{FF2B5EF4-FFF2-40B4-BE49-F238E27FC236}">
                <a16:creationId xmlns:a16="http://schemas.microsoft.com/office/drawing/2014/main" id="{BE0BDB65-6D51-44F4-970C-428F139C630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814634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CFF25AA6-74E4-4FDC-97D1-348B884E4510}"/>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1"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12" name="Tekstin paikkamerkki 13"/>
          <p:cNvSpPr>
            <a:spLocks noGrp="1"/>
          </p:cNvSpPr>
          <p:nvPr>
            <p:ph type="body" sz="quarter" idx="12" hasCustomPrompt="1"/>
          </p:nvPr>
        </p:nvSpPr>
        <p:spPr>
          <a:xfrm>
            <a:off x="802266" y="4606387"/>
            <a:ext cx="10644349" cy="1440000"/>
          </a:xfrm>
        </p:spPr>
        <p:txBody>
          <a:bodyPr>
            <a:noAutofit/>
          </a:bodyPr>
          <a:lstStyle>
            <a:lvl1pPr marL="0" indent="0" algn="r">
              <a:buFontTx/>
              <a:buNone/>
              <a:defRPr sz="32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
        <p:nvSpPr>
          <p:cNvPr id="13" name="Footer Placeholder 4">
            <a:extLst>
              <a:ext uri="{FF2B5EF4-FFF2-40B4-BE49-F238E27FC236}">
                <a16:creationId xmlns:a16="http://schemas.microsoft.com/office/drawing/2014/main" id="{D4DAC962-BCA0-4E26-A90A-EC7C6038D1A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4" name="Date Placeholder 3">
            <a:extLst>
              <a:ext uri="{FF2B5EF4-FFF2-40B4-BE49-F238E27FC236}">
                <a16:creationId xmlns:a16="http://schemas.microsoft.com/office/drawing/2014/main" id="{7B84C95F-B250-4250-A075-AEF10367FC2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026F114B-97C9-4F70-8E58-1AFA5B8E3A2F}"/>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704231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resenter - whit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 uri="{C183D7F6-B498-43B3-948B-1728B52AA6E4}">
                <adec:decorative xmlns:adec="http://schemas.microsoft.com/office/drawing/2017/decorative" val="1"/>
              </a:ext>
            </a:extLst>
          </p:cNvPr>
          <p:cNvSpPr/>
          <p:nvPr userDrawn="1"/>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 uri="{C183D7F6-B498-43B3-948B-1728B52AA6E4}">
                <adec:decorative xmlns:adec="http://schemas.microsoft.com/office/drawing/2017/decorative" val="0"/>
              </a:ext>
            </a:extLst>
          </p:cNvPr>
          <p:cNvSpPr>
            <a:spLocks noGrp="1"/>
          </p:cNvSpPr>
          <p:nvPr>
            <p:ph type="pic" sz="quarter" idx="14"/>
          </p:nvPr>
        </p:nvSpPr>
        <p:spPr>
          <a:xfrm>
            <a:off x="8663233" y="1883432"/>
            <a:ext cx="2401642" cy="3424232"/>
          </a:xfrm>
          <a:solidFill>
            <a:srgbClr val="7DCDBE"/>
          </a:solidFill>
        </p:spPr>
        <p:txBody>
          <a:bodyPr/>
          <a:lstStyle>
            <a:lvl1pPr marL="0" indent="0" algn="ctr">
              <a:buNone/>
              <a:defRPr>
                <a:solidFill>
                  <a:schemeClr val="tx1"/>
                </a:solidFill>
              </a:defRPr>
            </a:lvl1pPr>
          </a:lstStyle>
          <a:p>
            <a:r>
              <a:rPr lang="fi-FI"/>
              <a:t>Lisää kuva napsauttamalla kuvaketta</a:t>
            </a:r>
            <a:endParaRPr lang="en-US"/>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6" y="1569143"/>
            <a:ext cx="6827907" cy="816758"/>
          </a:xfrm>
        </p:spPr>
        <p:txBody>
          <a:bodyPr anchor="b" anchorCtr="0">
            <a:noAutofit/>
          </a:bodyPr>
          <a:lstStyle>
            <a:lvl1pPr marL="0" indent="0">
              <a:buNone/>
              <a:defRPr sz="3200" b="1">
                <a:solidFill>
                  <a:srgbClr val="4E00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6827904" cy="365134"/>
          </a:xfrm>
        </p:spPr>
        <p:txBody>
          <a:bodyPr>
            <a:noAutofit/>
          </a:bodyPr>
          <a:lstStyle>
            <a:lvl1pPr marL="0" indent="0" algn="l">
              <a:buNone/>
              <a:defRPr sz="2400">
                <a:solidFill>
                  <a:srgbClr val="7DCDBE"/>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userDrawn="1"/>
        </p:nvCxnSpPr>
        <p:spPr>
          <a:xfrm>
            <a:off x="4868747" y="2984293"/>
            <a:ext cx="0" cy="2319489"/>
          </a:xfrm>
          <a:prstGeom prst="line">
            <a:avLst/>
          </a:prstGeom>
          <a:ln w="3175">
            <a:solidFill>
              <a:srgbClr val="4E008E"/>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92356"/>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93505"/>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Font typeface="Arial" panose="020B0604020202020204" pitchFamily="34" charset="0"/>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5" name="Date Placeholder 3">
            <a:extLst>
              <a:ext uri="{FF2B5EF4-FFF2-40B4-BE49-F238E27FC236}">
                <a16:creationId xmlns:a16="http://schemas.microsoft.com/office/drawing/2014/main" id="{266ED82B-11B6-41FE-87C7-2B5722E38F87}"/>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8" name="Slide Number Placeholder 5">
            <a:extLst>
              <a:ext uri="{FF2B5EF4-FFF2-40B4-BE49-F238E27FC236}">
                <a16:creationId xmlns:a16="http://schemas.microsoft.com/office/drawing/2014/main" id="{E69F5273-5630-41AF-BBE6-A465425B113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9A05E985-5042-48F0-9519-B76D1E94048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77689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g picture - whit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 uri="{C183D7F6-B498-43B3-948B-1728B52AA6E4}">
                <adec:decorative xmlns:adec="http://schemas.microsoft.com/office/drawing/2017/decorative" val="1"/>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fi-FI"/>
              <a:t>Lisää kuva napsauttamalla kuvaketta</a:t>
            </a:r>
            <a:endParaRPr lang="en-US"/>
          </a:p>
        </p:txBody>
      </p:sp>
      <p:sp>
        <p:nvSpPr>
          <p:cNvPr id="7" name="Date Placeholder 3">
            <a:extLst>
              <a:ext uri="{FF2B5EF4-FFF2-40B4-BE49-F238E27FC236}">
                <a16:creationId xmlns:a16="http://schemas.microsoft.com/office/drawing/2014/main" id="{72AACA4F-50A2-4213-AE5B-26622BDBF93E}"/>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9" name="Slide Number Placeholder 5">
            <a:extLst>
              <a:ext uri="{FF2B5EF4-FFF2-40B4-BE49-F238E27FC236}">
                <a16:creationId xmlns:a16="http://schemas.microsoft.com/office/drawing/2014/main" id="{79179ABD-0CDD-4487-ADD9-0679BFCE26A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BCA9A8C-35F5-4107-B91B-A52435FB7E95}"/>
              </a:ext>
            </a:extLst>
          </p:cNvPr>
          <p:cNvSpPr>
            <a:spLocks noGrp="1"/>
          </p:cNvSpPr>
          <p:nvPr>
            <p:ph type="ftr" sz="quarter" idx="20"/>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333929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C2D7C5-BAA1-494C-BE2F-60768015A90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bg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chemeClr val="tx1">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F560CA42-0D28-264F-9ED6-60CD1D95E3AE}" type="datetime1">
              <a:rPr lang="fi-FI" smtClean="0"/>
              <a:t>11.2.2026</a:t>
            </a:fld>
            <a:endParaRPr lang="fi-FI"/>
          </a:p>
        </p:txBody>
      </p:sp>
      <p:sp>
        <p:nvSpPr>
          <p:cNvPr id="5" name="Footer Placeholder 4"/>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5844886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tx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rgbClr val="7030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lumMod val="65000"/>
                  </a:schemeClr>
                </a:solidFill>
              </a:defRPr>
            </a:lvl1pPr>
          </a:lstStyle>
          <a:p>
            <a:fld id="{8F933321-D757-0D41-8827-159F2AABD5F9}" type="datetime1">
              <a:rPr lang="fi-FI" smtClean="0"/>
              <a:t>11.2.2026</a:t>
            </a:fld>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85086478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409389" y="911723"/>
            <a:ext cx="10515600" cy="645616"/>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A79B3C-FCD3-584A-ADF7-E6B7BC1DFE8B}" type="datetime1">
              <a:rPr lang="fi-FI" smtClean="0"/>
              <a:t>11.2.2026</a:t>
            </a:fld>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0047979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C2BCC84-F53F-524B-9DBE-6944834F9D9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09389" y="911723"/>
            <a:ext cx="10515600" cy="645616"/>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bg1"/>
                </a:solidFill>
              </a:defRPr>
            </a:lvl1pPr>
          </a:lstStyle>
          <a:p>
            <a:fld id="{1AB421DB-B619-5E47-AB49-CC834F21BE76}" type="datetime1">
              <a:rPr lang="fi-FI" smtClean="0"/>
              <a:t>11.2.2026</a:t>
            </a:fld>
            <a:endParaRPr lang="fi-FI"/>
          </a:p>
        </p:txBody>
      </p:sp>
      <p:sp>
        <p:nvSpPr>
          <p:cNvPr id="5" name="Footer Placeholder 4"/>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41151201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409388" y="908051"/>
            <a:ext cx="10655486" cy="649288"/>
          </a:xfrm>
          <a:prstGeom prst="rect">
            <a:avLst/>
          </a:prstGeom>
        </p:spPr>
        <p:txBody>
          <a:bodyPr anchor="b" anchorCtr="0"/>
          <a:lstStyle/>
          <a:p>
            <a:r>
              <a:rPr lang="en-US"/>
              <a:t>Click to edit Master title style</a:t>
            </a:r>
          </a:p>
        </p:txBody>
      </p:sp>
      <p:sp>
        <p:nvSpPr>
          <p:cNvPr id="3" name="Content Placeholder 2"/>
          <p:cNvSpPr>
            <a:spLocks noGrp="1"/>
          </p:cNvSpPr>
          <p:nvPr>
            <p:ph sz="half" idx="1"/>
          </p:nvPr>
        </p:nvSpPr>
        <p:spPr>
          <a:xfrm>
            <a:off x="421526"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399" y="1825625"/>
            <a:ext cx="538746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8E95653-E7CD-2A46-A046-9A8AACBDA33C}"/>
              </a:ext>
            </a:extLst>
          </p:cNvPr>
          <p:cNvSpPr>
            <a:spLocks noGrp="1"/>
          </p:cNvSpPr>
          <p:nvPr>
            <p:ph type="dt" sz="half" idx="10"/>
          </p:nvPr>
        </p:nvSpPr>
        <p:spPr>
          <a:xfrm>
            <a:off x="10869037" y="6489700"/>
            <a:ext cx="766827" cy="254172"/>
          </a:xfrm>
        </p:spPr>
        <p:txBody>
          <a:bodyPr/>
          <a:lstStyle/>
          <a:p>
            <a:fld id="{1F662249-6723-084D-92C4-768FFDD2EEB1}" type="datetime1">
              <a:rPr lang="fi-FI" smtClean="0"/>
              <a:t>11.2.2026</a:t>
            </a:fld>
            <a:endParaRPr lang="fi-FI"/>
          </a:p>
        </p:txBody>
      </p:sp>
      <p:sp>
        <p:nvSpPr>
          <p:cNvPr id="10" name="Slide Number Placeholder 5">
            <a:extLst>
              <a:ext uri="{FF2B5EF4-FFF2-40B4-BE49-F238E27FC236}">
                <a16:creationId xmlns:a16="http://schemas.microsoft.com/office/drawing/2014/main" id="{2295C54A-B3E8-6C46-BBDD-FC93CAEB7F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5611050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Lst>
          </p:cNvPr>
          <p:cNvSpPr/>
          <p:nvPr/>
        </p:nvSpPr>
        <p:spPr>
          <a:xfrm>
            <a:off x="277978" y="640094"/>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7" y="908051"/>
            <a:ext cx="10643348"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21528"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825625"/>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a:extLst>
              <a:ext uri="{FF2B5EF4-FFF2-40B4-BE49-F238E27FC236}">
                <a16:creationId xmlns:a16="http://schemas.microsoft.com/office/drawing/2014/main" id="{9E7C9030-3752-8A4B-9741-E2F12361F01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C44F5E-622A-5440-B737-410AFF126523}" type="datetime1">
              <a:rPr lang="fi-FI" smtClean="0"/>
              <a:t>11.2.2026</a:t>
            </a:fld>
            <a:endParaRPr lang="fi-FI"/>
          </a:p>
        </p:txBody>
      </p:sp>
      <p:sp>
        <p:nvSpPr>
          <p:cNvPr id="10" name="Footer Placeholder 4">
            <a:extLst>
              <a:ext uri="{FF2B5EF4-FFF2-40B4-BE49-F238E27FC236}">
                <a16:creationId xmlns:a16="http://schemas.microsoft.com/office/drawing/2014/main" id="{48E19EC9-64A0-744B-9106-23A4D3F55B9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F8743F89-9A57-4347-9B8D-6712A3AB366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2604365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14240" y="916517"/>
            <a:ext cx="10650635" cy="649288"/>
          </a:xfrm>
          <a:prstGeom prst="rect">
            <a:avLst/>
          </a:prstGeom>
        </p:spPr>
        <p:txBody>
          <a:bodyPr anchor="b" anchorCtr="0"/>
          <a:lstStyle/>
          <a:p>
            <a:r>
              <a:rPr lang="en-US"/>
              <a:t>Click to edit Master title style</a:t>
            </a:r>
          </a:p>
        </p:txBody>
      </p:sp>
      <p:sp>
        <p:nvSpPr>
          <p:cNvPr id="3" name="Text Placeholder 2"/>
          <p:cNvSpPr>
            <a:spLocks noGrp="1"/>
          </p:cNvSpPr>
          <p:nvPr>
            <p:ph type="body" idx="1"/>
          </p:nvPr>
        </p:nvSpPr>
        <p:spPr>
          <a:xfrm>
            <a:off x="41365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50" y="2647950"/>
            <a:ext cx="5157787" cy="3541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81687" y="2647950"/>
            <a:ext cx="5183188"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EE5FB882-B6B3-F249-9973-534AD049143A}"/>
              </a:ext>
            </a:extLst>
          </p:cNvPr>
          <p:cNvSpPr>
            <a:spLocks noGrp="1"/>
          </p:cNvSpPr>
          <p:nvPr>
            <p:ph type="dt" sz="half" idx="10"/>
          </p:nvPr>
        </p:nvSpPr>
        <p:spPr>
          <a:xfrm>
            <a:off x="10869037" y="6489700"/>
            <a:ext cx="766827" cy="254172"/>
          </a:xfrm>
        </p:spPr>
        <p:txBody>
          <a:bodyPr/>
          <a:lstStyle/>
          <a:p>
            <a:fld id="{74851AF2-4F10-5040-9AD9-2C9B40378020}" type="datetime1">
              <a:rPr lang="fi-FI" smtClean="0"/>
              <a:t>11.2.2026</a:t>
            </a:fld>
            <a:endParaRPr lang="fi-FI"/>
          </a:p>
        </p:txBody>
      </p:sp>
      <p:sp>
        <p:nvSpPr>
          <p:cNvPr id="12" name="Slide Number Placeholder 5">
            <a:extLst>
              <a:ext uri="{FF2B5EF4-FFF2-40B4-BE49-F238E27FC236}">
                <a16:creationId xmlns:a16="http://schemas.microsoft.com/office/drawing/2014/main" id="{578D9CD0-3716-934C-B5DD-61894BF3D01F}"/>
              </a:ext>
            </a:extLst>
          </p:cNvPr>
          <p:cNvSpPr>
            <a:spLocks noGrp="1"/>
          </p:cNvSpPr>
          <p:nvPr>
            <p:ph type="sldNum" sz="quarter" idx="12"/>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56720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1723"/>
            <a:ext cx="10515600" cy="645616"/>
          </a:xfrm>
          <a:prstGeom prst="rect">
            <a:avLst/>
          </a:prstGeom>
        </p:spPr>
        <p:txBody>
          <a:bodyPr/>
          <a:lstStyle/>
          <a:p>
            <a:r>
              <a:rPr lang="fi-FI"/>
              <a:t>Muokkaa ots. perustyyl. napsautt.</a:t>
            </a:r>
            <a:endParaRPr lang="en-US"/>
          </a:p>
        </p:txBody>
      </p:sp>
      <p:sp>
        <p:nvSpPr>
          <p:cNvPr id="3" name="Content Placeholder 2"/>
          <p:cNvSpPr>
            <a:spLocks noGrp="1"/>
          </p:cNvSpPr>
          <p:nvPr>
            <p:ph idx="1"/>
          </p:nvPr>
        </p:nvSpPr>
        <p:spPr>
          <a:xfrm>
            <a:off x="410400" y="1707297"/>
            <a:ext cx="10515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9EC2DD84-1BF6-4E3C-BCC3-08913B1A453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36B2755C-0223-4E55-9084-FF69412795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3835772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43E6749-9CC7-194A-AAAA-3A076D722BA1}"/>
              </a:ext>
            </a:extLst>
          </p:cNvPr>
          <p:cNvSpPr/>
          <p:nvPr/>
        </p:nvSpPr>
        <p:spPr>
          <a:xfrm>
            <a:off x="277977" y="636422"/>
            <a:ext cx="12067633"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4241" y="916517"/>
            <a:ext cx="10642163"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13648" y="1700214"/>
            <a:ext cx="5157787"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48" y="2647950"/>
            <a:ext cx="5157787" cy="35417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73216" y="1700214"/>
            <a:ext cx="5183188"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73216" y="2647950"/>
            <a:ext cx="5183188" cy="354171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D2047FC6-B3C6-E642-BDFA-E84EEF530B95}"/>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B1612429-AB12-2B49-8C3D-ECE2BACEA1F0}" type="datetime1">
              <a:rPr lang="fi-FI" smtClean="0"/>
              <a:t>11.2.2026</a:t>
            </a:fld>
            <a:endParaRPr lang="fi-FI"/>
          </a:p>
        </p:txBody>
      </p:sp>
      <p:sp>
        <p:nvSpPr>
          <p:cNvPr id="12" name="Footer Placeholder 4">
            <a:extLst>
              <a:ext uri="{FF2B5EF4-FFF2-40B4-BE49-F238E27FC236}">
                <a16:creationId xmlns:a16="http://schemas.microsoft.com/office/drawing/2014/main" id="{7D9B0E81-E9DC-D04E-B08D-9DD7D9B027DE}"/>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3" name="Slide Number Placeholder 5">
            <a:extLst>
              <a:ext uri="{FF2B5EF4-FFF2-40B4-BE49-F238E27FC236}">
                <a16:creationId xmlns:a16="http://schemas.microsoft.com/office/drawing/2014/main" id="{51CD3757-9E47-764C-86DA-EBC9E8E65C9B}"/>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015993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413061" y="914401"/>
            <a:ext cx="10651813" cy="642938"/>
          </a:xfrm>
          <a:prstGeom prst="rect">
            <a:avLst/>
          </a:prstGeom>
        </p:spPr>
        <p:txBody>
          <a:bodyPr anchor="b" anchorCtr="0"/>
          <a:lstStyle/>
          <a:p>
            <a:r>
              <a:rPr lang="en-US"/>
              <a:t>Click to edit Master title style</a:t>
            </a:r>
          </a:p>
        </p:txBody>
      </p:sp>
      <p:sp>
        <p:nvSpPr>
          <p:cNvPr id="6" name="Date Placeholder 3">
            <a:extLst>
              <a:ext uri="{FF2B5EF4-FFF2-40B4-BE49-F238E27FC236}">
                <a16:creationId xmlns:a16="http://schemas.microsoft.com/office/drawing/2014/main" id="{0653C74F-D40D-B54A-8E96-F2E76A97E9E3}"/>
              </a:ext>
            </a:extLst>
          </p:cNvPr>
          <p:cNvSpPr>
            <a:spLocks noGrp="1"/>
          </p:cNvSpPr>
          <p:nvPr>
            <p:ph type="dt" sz="half" idx="10"/>
          </p:nvPr>
        </p:nvSpPr>
        <p:spPr>
          <a:xfrm>
            <a:off x="10869037" y="6489700"/>
            <a:ext cx="766827" cy="254172"/>
          </a:xfrm>
        </p:spPr>
        <p:txBody>
          <a:bodyPr/>
          <a:lstStyle/>
          <a:p>
            <a:fld id="{D3A7B52D-30D4-3E4D-A192-7A626F1C949D}" type="datetime1">
              <a:rPr lang="fi-FI" smtClean="0"/>
              <a:t>11.2.2026</a:t>
            </a:fld>
            <a:endParaRPr lang="fi-FI"/>
          </a:p>
        </p:txBody>
      </p:sp>
      <p:sp>
        <p:nvSpPr>
          <p:cNvPr id="8" name="Slide Number Placeholder 5">
            <a:extLst>
              <a:ext uri="{FF2B5EF4-FFF2-40B4-BE49-F238E27FC236}">
                <a16:creationId xmlns:a16="http://schemas.microsoft.com/office/drawing/2014/main" id="{12DB137D-3A6F-B945-B27B-BFADE8ADE69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9" name="Footer Placeholder 10">
            <a:extLst>
              <a:ext uri="{FF2B5EF4-FFF2-40B4-BE49-F238E27FC236}">
                <a16:creationId xmlns:a16="http://schemas.microsoft.com/office/drawing/2014/main" id="{7AB1BCD9-1FCC-E245-8D3F-5F3AD62FD80D}"/>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36314992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A0A3E7-0BAA-0B43-854C-CC49C01E6CBB}"/>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3" y="914401"/>
            <a:ext cx="10643351" cy="642938"/>
          </a:xfrm>
          <a:prstGeom prst="rect">
            <a:avLst/>
          </a:prstGeom>
        </p:spPr>
        <p:txBody>
          <a:bodyPr anchor="b" anchorCtr="0"/>
          <a:lstStyle>
            <a:lvl1pPr>
              <a:defRPr>
                <a:solidFill>
                  <a:schemeClr val="bg1"/>
                </a:solidFill>
              </a:defRPr>
            </a:lvl1pPr>
          </a:lstStyle>
          <a:p>
            <a:r>
              <a:rPr lang="en-US"/>
              <a:t>Click to edit Master title style</a:t>
            </a:r>
          </a:p>
        </p:txBody>
      </p:sp>
      <p:sp>
        <p:nvSpPr>
          <p:cNvPr id="7" name="Date Placeholder 3">
            <a:extLst>
              <a:ext uri="{FF2B5EF4-FFF2-40B4-BE49-F238E27FC236}">
                <a16:creationId xmlns:a16="http://schemas.microsoft.com/office/drawing/2014/main" id="{58731F4D-C2C7-F342-896A-A6F90534F7EE}"/>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A426D5D7-58A0-504E-81D8-971F269D45B9}" type="datetime1">
              <a:rPr lang="fi-FI" smtClean="0"/>
              <a:t>11.2.2026</a:t>
            </a:fld>
            <a:endParaRPr lang="fi-FI"/>
          </a:p>
        </p:txBody>
      </p:sp>
      <p:sp>
        <p:nvSpPr>
          <p:cNvPr id="8" name="Footer Placeholder 4">
            <a:extLst>
              <a:ext uri="{FF2B5EF4-FFF2-40B4-BE49-F238E27FC236}">
                <a16:creationId xmlns:a16="http://schemas.microsoft.com/office/drawing/2014/main" id="{A604C93C-0672-CC4B-ABF6-77A8F8708A3D}"/>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9" name="Slide Number Placeholder 5">
            <a:extLst>
              <a:ext uri="{FF2B5EF4-FFF2-40B4-BE49-F238E27FC236}">
                <a16:creationId xmlns:a16="http://schemas.microsoft.com/office/drawing/2014/main" id="{2B9EAFFC-BAA7-D54B-92A1-9530FEBB246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6309787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5C541985-711A-5642-8D54-53A28478224D}"/>
              </a:ext>
            </a:extLst>
          </p:cNvPr>
          <p:cNvSpPr>
            <a:spLocks noGrp="1"/>
          </p:cNvSpPr>
          <p:nvPr>
            <p:ph type="dt" sz="half" idx="10"/>
          </p:nvPr>
        </p:nvSpPr>
        <p:spPr>
          <a:xfrm>
            <a:off x="10869037" y="6489700"/>
            <a:ext cx="766827" cy="254172"/>
          </a:xfrm>
        </p:spPr>
        <p:txBody>
          <a:bodyPr/>
          <a:lstStyle/>
          <a:p>
            <a:fld id="{47B65C4F-BE9E-DE46-82AC-1535530CB243}" type="datetime1">
              <a:rPr lang="fi-FI" smtClean="0"/>
              <a:t>11.2.2026</a:t>
            </a:fld>
            <a:endParaRPr lang="fi-FI"/>
          </a:p>
        </p:txBody>
      </p:sp>
      <p:sp>
        <p:nvSpPr>
          <p:cNvPr id="7" name="Slide Number Placeholder 5">
            <a:extLst>
              <a:ext uri="{FF2B5EF4-FFF2-40B4-BE49-F238E27FC236}">
                <a16:creationId xmlns:a16="http://schemas.microsoft.com/office/drawing/2014/main" id="{EA8EDF7A-5565-7949-8862-D252962FD9F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010E7045-D95E-B24E-8CAA-A5A5790ED66E}"/>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6084851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Date Placeholder 1"/>
          <p:cNvSpPr>
            <a:spLocks noGrp="1"/>
          </p:cNvSpPr>
          <p:nvPr>
            <p:ph type="dt" sz="half" idx="10"/>
          </p:nvPr>
        </p:nvSpPr>
        <p:spPr/>
        <p:txBody>
          <a:bodyPr/>
          <a:lstStyle/>
          <a:p>
            <a:fld id="{317F09C0-33E0-194A-94CB-81122CE611FE}" type="datetime1">
              <a:rPr lang="fi-FI" smtClean="0"/>
              <a:t>11.2.2026</a:t>
            </a:fld>
            <a:endParaRPr lang="fi-FI"/>
          </a:p>
        </p:txBody>
      </p:sp>
      <p:sp>
        <p:nvSpPr>
          <p:cNvPr id="3" name="Footer Placeholder 2"/>
          <p:cNvSpPr>
            <a:spLocks noGrp="1"/>
          </p:cNvSpPr>
          <p:nvPr>
            <p:ph type="ftr" sz="quarter" idx="11"/>
          </p:nvPr>
        </p:nvSpPr>
        <p:spPr>
          <a:xfrm>
            <a:off x="557586" y="6489700"/>
            <a:ext cx="6779559" cy="251947"/>
          </a:xfrm>
          <a:prstGeom prst="rect">
            <a:avLst/>
          </a:prstGeom>
        </p:spPr>
        <p:txBody>
          <a:bodyPr/>
          <a:lstStyle>
            <a:lvl1pPr>
              <a:defRPr>
                <a:solidFill>
                  <a:schemeClr val="bg1"/>
                </a:solidFill>
              </a:defRPr>
            </a:lvl1pPr>
          </a:lstStyle>
          <a:p>
            <a:endParaRPr lang="fi-FI"/>
          </a:p>
        </p:txBody>
      </p:sp>
      <p:sp>
        <p:nvSpPr>
          <p:cNvPr id="4" name="Slide Number Placeholder 3"/>
          <p:cNvSpPr>
            <a:spLocks noGrp="1"/>
          </p:cNvSpPr>
          <p:nvPr>
            <p:ph type="sldNum" sz="quarter" idx="12"/>
          </p:nvPr>
        </p:nvSpPr>
        <p:spPr>
          <a:xfrm>
            <a:off x="11456894" y="6508376"/>
            <a:ext cx="616043" cy="233271"/>
          </a:xfrm>
          <a:prstGeom prst="rect">
            <a:avLst/>
          </a:prstGeom>
        </p:spPr>
        <p:txBody>
          <a:bodyPr/>
          <a:lstStyle/>
          <a:p>
            <a:fld id="{CDC8994D-33BE-6F4B-918B-78B2D731EB1C}" type="slidenum">
              <a:rPr lang="fi-FI" smtClean="0"/>
              <a:t>‹#›</a:t>
            </a:fld>
            <a:endParaRPr lang="fi-FI"/>
          </a:p>
        </p:txBody>
      </p:sp>
      <p:sp>
        <p:nvSpPr>
          <p:cNvPr id="12" name="Date Placeholder 3">
            <a:extLst>
              <a:ext uri="{FF2B5EF4-FFF2-40B4-BE49-F238E27FC236}">
                <a16:creationId xmlns:a16="http://schemas.microsoft.com/office/drawing/2014/main" id="{CDFC3055-2971-1542-B8CA-B922241C949C}"/>
              </a:ext>
            </a:extLst>
          </p:cNvPr>
          <p:cNvSpPr txBox="1">
            <a:spLocks/>
          </p:cNvSpPr>
          <p:nvPr/>
        </p:nvSpPr>
        <p:spPr>
          <a:xfrm>
            <a:off x="10869035" y="6506631"/>
            <a:ext cx="766827" cy="254172"/>
          </a:xfrm>
          <a:prstGeom prst="rect">
            <a:avLst/>
          </a:prstGeom>
        </p:spPr>
        <p:txBody>
          <a:bodyPr vert="horz" lIns="0" tIns="45720" rIns="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67F747-DFA8-8B4A-8A0D-75CA3C7401B5}" type="datetime1">
              <a:rPr lang="fi-FI" smtClean="0"/>
              <a:pPr/>
              <a:t>11.2.2026</a:t>
            </a:fld>
            <a:endParaRPr lang="fi-FI"/>
          </a:p>
        </p:txBody>
      </p:sp>
      <p:sp>
        <p:nvSpPr>
          <p:cNvPr id="13" name="Footer Placeholder 4">
            <a:extLst>
              <a:ext uri="{FF2B5EF4-FFF2-40B4-BE49-F238E27FC236}">
                <a16:creationId xmlns:a16="http://schemas.microsoft.com/office/drawing/2014/main" id="{5737735C-1BFC-5948-A4B6-6B9D9DF1DAD9}"/>
              </a:ext>
            </a:extLst>
          </p:cNvPr>
          <p:cNvSpPr txBox="1">
            <a:spLocks/>
          </p:cNvSpPr>
          <p:nvPr/>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4" name="Slide Number Placeholder 5">
            <a:extLst>
              <a:ext uri="{FF2B5EF4-FFF2-40B4-BE49-F238E27FC236}">
                <a16:creationId xmlns:a16="http://schemas.microsoft.com/office/drawing/2014/main" id="{3F7653FD-E6C9-A14E-964E-7ABFADE269FD}"/>
              </a:ext>
            </a:extLst>
          </p:cNvPr>
          <p:cNvSpPr txBox="1">
            <a:spLocks/>
          </p:cNvSpPr>
          <p:nvPr/>
        </p:nvSpPr>
        <p:spPr>
          <a:xfrm>
            <a:off x="11456892" y="6525307"/>
            <a:ext cx="616043" cy="233271"/>
          </a:xfrm>
          <a:prstGeom prst="rect">
            <a:avLst/>
          </a:prstGeom>
        </p:spPr>
        <p:txBody>
          <a:bodyPr vert="horz" lIns="0" tIns="45720" rIns="9144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9200518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Date Placeholder 3">
            <a:extLst>
              <a:ext uri="{FF2B5EF4-FFF2-40B4-BE49-F238E27FC236}">
                <a16:creationId xmlns:a16="http://schemas.microsoft.com/office/drawing/2014/main" id="{BF9CDABF-10C1-ED4C-8926-5A60CF98A1AE}"/>
              </a:ext>
            </a:extLst>
          </p:cNvPr>
          <p:cNvSpPr>
            <a:spLocks noGrp="1"/>
          </p:cNvSpPr>
          <p:nvPr>
            <p:ph type="dt" sz="half" idx="10"/>
          </p:nvPr>
        </p:nvSpPr>
        <p:spPr>
          <a:xfrm>
            <a:off x="10869037" y="6489700"/>
            <a:ext cx="766827" cy="254172"/>
          </a:xfrm>
        </p:spPr>
        <p:txBody>
          <a:bodyPr/>
          <a:lstStyle/>
          <a:p>
            <a:fld id="{71ADB523-80C5-F043-9E21-556564BBD097}" type="datetime1">
              <a:rPr lang="fi-FI" smtClean="0"/>
              <a:t>11.2.2026</a:t>
            </a:fld>
            <a:endParaRPr lang="fi-FI"/>
          </a:p>
        </p:txBody>
      </p:sp>
      <p:sp>
        <p:nvSpPr>
          <p:cNvPr id="11" name="Slide Number Placeholder 5">
            <a:extLst>
              <a:ext uri="{FF2B5EF4-FFF2-40B4-BE49-F238E27FC236}">
                <a16:creationId xmlns:a16="http://schemas.microsoft.com/office/drawing/2014/main" id="{7A7FF3CD-4543-9547-B6E5-0D7E7B133E2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23E7BE16-4E0D-D244-A819-C95F1E65F51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4490392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19024" y="908050"/>
            <a:ext cx="3932237" cy="114935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542964" y="908050"/>
            <a:ext cx="7092900" cy="4960938"/>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9024" y="2172614"/>
            <a:ext cx="3932237" cy="36963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1F0F6797-95AA-C548-A1C6-342380DA17A1}"/>
              </a:ext>
            </a:extLst>
          </p:cNvPr>
          <p:cNvSpPr>
            <a:spLocks noGrp="1"/>
          </p:cNvSpPr>
          <p:nvPr>
            <p:ph type="dt" sz="half" idx="10"/>
          </p:nvPr>
        </p:nvSpPr>
        <p:spPr>
          <a:xfrm>
            <a:off x="10869037" y="6489700"/>
            <a:ext cx="766827" cy="254172"/>
          </a:xfrm>
        </p:spPr>
        <p:txBody>
          <a:bodyPr/>
          <a:lstStyle/>
          <a:p>
            <a:fld id="{A4ACAF13-C01E-E34D-99A8-64F10C96957A}" type="datetime1">
              <a:rPr lang="fi-FI" smtClean="0"/>
              <a:t>11.2.2026</a:t>
            </a:fld>
            <a:endParaRPr lang="fi-FI"/>
          </a:p>
        </p:txBody>
      </p:sp>
      <p:sp>
        <p:nvSpPr>
          <p:cNvPr id="10" name="Slide Number Placeholder 5">
            <a:extLst>
              <a:ext uri="{FF2B5EF4-FFF2-40B4-BE49-F238E27FC236}">
                <a16:creationId xmlns:a16="http://schemas.microsoft.com/office/drawing/2014/main" id="{E4B7D458-5304-6244-A64E-AE8E700689C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73F6170-4D62-CF4D-BEEA-A85DA6A8EF3B}"/>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62760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224A15-3886-3E4F-BB6A-66A561A1B557}"/>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7491"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4551431" y="908050"/>
            <a:ext cx="7084433" cy="4960938"/>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27491" y="2172614"/>
            <a:ext cx="3932237" cy="3696374"/>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6465559D-BD8D-1440-85B0-242DD4CC1C0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DD5A5D2-F7CC-7E43-B1E0-4C8178181D6B}" type="datetime1">
              <a:rPr lang="fi-FI" smtClean="0"/>
              <a:t>11.2.2026</a:t>
            </a:fld>
            <a:endParaRPr lang="fi-FI"/>
          </a:p>
        </p:txBody>
      </p:sp>
      <p:sp>
        <p:nvSpPr>
          <p:cNvPr id="10" name="Footer Placeholder 4">
            <a:extLst>
              <a:ext uri="{FF2B5EF4-FFF2-40B4-BE49-F238E27FC236}">
                <a16:creationId xmlns:a16="http://schemas.microsoft.com/office/drawing/2014/main" id="{36474E71-B556-164C-9CFC-ACB6941D77D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E7748BEA-E42A-C248-93D5-C257CFF0E02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1336425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413062" y="899770"/>
            <a:ext cx="10515600" cy="66010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75C61BD-B913-424C-BAF6-7ED6A5C9222E}"/>
              </a:ext>
            </a:extLst>
          </p:cNvPr>
          <p:cNvSpPr>
            <a:spLocks noGrp="1"/>
          </p:cNvSpPr>
          <p:nvPr>
            <p:ph type="dt" sz="half" idx="10"/>
          </p:nvPr>
        </p:nvSpPr>
        <p:spPr>
          <a:xfrm>
            <a:off x="10869037" y="6489700"/>
            <a:ext cx="766827" cy="254172"/>
          </a:xfrm>
        </p:spPr>
        <p:txBody>
          <a:bodyPr/>
          <a:lstStyle/>
          <a:p>
            <a:fld id="{E857B6DE-CF16-8148-B79A-C60E3DC1559E}" type="datetime1">
              <a:rPr lang="fi-FI" smtClean="0"/>
              <a:t>11.2.2026</a:t>
            </a:fld>
            <a:endParaRPr lang="fi-FI"/>
          </a:p>
        </p:txBody>
      </p:sp>
      <p:sp>
        <p:nvSpPr>
          <p:cNvPr id="9" name="Slide Number Placeholder 5">
            <a:extLst>
              <a:ext uri="{FF2B5EF4-FFF2-40B4-BE49-F238E27FC236}">
                <a16:creationId xmlns:a16="http://schemas.microsoft.com/office/drawing/2014/main" id="{9046EC0E-4BC0-D34E-A81F-AF9AABD61F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6C0FE9B5-3EF6-6A47-A2D2-150CF1764EB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70585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C0081C8-7B10-ED45-A712-8D46B83E3B55}"/>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3057" y="899770"/>
            <a:ext cx="10515600" cy="660103"/>
          </a:xfrm>
          <a:prstGeom prst="rect">
            <a:avLst/>
          </a:prstGeom>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3FD3F264-DFB3-D64C-8D1E-3CDFB16B7D46}"/>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04566352-0838-9C49-84CA-D0F9463CCA18}" type="datetime1">
              <a:rPr lang="fi-FI" smtClean="0"/>
              <a:t>11.2.2026</a:t>
            </a:fld>
            <a:endParaRPr lang="fi-FI"/>
          </a:p>
        </p:txBody>
      </p:sp>
      <p:sp>
        <p:nvSpPr>
          <p:cNvPr id="9" name="Footer Placeholder 4">
            <a:extLst>
              <a:ext uri="{FF2B5EF4-FFF2-40B4-BE49-F238E27FC236}">
                <a16:creationId xmlns:a16="http://schemas.microsoft.com/office/drawing/2014/main" id="{CC92EB89-20B9-E045-BAC6-EC15AE112AE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2CD8D844-94D4-9A43-B386-6F7FAF90EE44}"/>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653318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2E511953-F32B-4B5F-9EC2-2431EB03FD9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1723"/>
            <a:ext cx="10515600" cy="645616"/>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10400" y="1707297"/>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Footer Placeholder 4">
            <a:extLst>
              <a:ext uri="{FF2B5EF4-FFF2-40B4-BE49-F238E27FC236}">
                <a16:creationId xmlns:a16="http://schemas.microsoft.com/office/drawing/2014/main" id="{4E01EC75-0511-4C59-AFDC-B169D9524780}"/>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0" name="Date Placeholder 3">
            <a:extLst>
              <a:ext uri="{FF2B5EF4-FFF2-40B4-BE49-F238E27FC236}">
                <a16:creationId xmlns:a16="http://schemas.microsoft.com/office/drawing/2014/main" id="{A4711C01-20AD-4C7D-A906-DDBC6C93E9A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1" name="Slide Number Placeholder 5">
            <a:extLst>
              <a:ext uri="{FF2B5EF4-FFF2-40B4-BE49-F238E27FC236}">
                <a16:creationId xmlns:a16="http://schemas.microsoft.com/office/drawing/2014/main" id="{3D49CC18-975B-4218-9BEB-3D804548A46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5909219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AA7DBB5-6F20-944B-B3A8-973E73D6C181}"/>
              </a:ext>
            </a:extLst>
          </p:cNvPr>
          <p:cNvSpPr>
            <a:spLocks noGrp="1"/>
          </p:cNvSpPr>
          <p:nvPr>
            <p:ph type="dt" sz="half" idx="10"/>
          </p:nvPr>
        </p:nvSpPr>
        <p:spPr>
          <a:xfrm>
            <a:off x="10869037" y="6489700"/>
            <a:ext cx="766827" cy="254172"/>
          </a:xfrm>
        </p:spPr>
        <p:txBody>
          <a:bodyPr/>
          <a:lstStyle/>
          <a:p>
            <a:fld id="{97E571CC-9F8D-6C47-BD86-57979A1F4A44}" type="datetime1">
              <a:rPr lang="fi-FI" smtClean="0"/>
              <a:t>11.2.2026</a:t>
            </a:fld>
            <a:endParaRPr lang="fi-FI"/>
          </a:p>
        </p:txBody>
      </p:sp>
      <p:sp>
        <p:nvSpPr>
          <p:cNvPr id="9" name="Slide Number Placeholder 5">
            <a:extLst>
              <a:ext uri="{FF2B5EF4-FFF2-40B4-BE49-F238E27FC236}">
                <a16:creationId xmlns:a16="http://schemas.microsoft.com/office/drawing/2014/main" id="{E04C0F4E-FF50-5D4B-9403-96D93F2FC50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0B34F58-BF4C-0B4B-A00D-7992B96D94A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2261354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CA38C4D-6461-BB4E-B955-E852C36774E9}"/>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93CDB71-7CA6-F747-8501-7B573064E8B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A7CE582-0E34-AA4C-86AE-3184E48F135D}" type="datetime1">
              <a:rPr lang="fi-FI" smtClean="0"/>
              <a:t>11.2.2026</a:t>
            </a:fld>
            <a:endParaRPr lang="fi-FI"/>
          </a:p>
        </p:txBody>
      </p:sp>
      <p:sp>
        <p:nvSpPr>
          <p:cNvPr id="9" name="Footer Placeholder 4">
            <a:extLst>
              <a:ext uri="{FF2B5EF4-FFF2-40B4-BE49-F238E27FC236}">
                <a16:creationId xmlns:a16="http://schemas.microsoft.com/office/drawing/2014/main" id="{A21132E8-AF64-044C-A2AF-80B01112AFF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85568879-A7F5-8644-9577-13279986329E}"/>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26080304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19029" y="908050"/>
            <a:ext cx="3932237" cy="1149350"/>
          </a:xfrm>
          <a:prstGeom prst="rect">
            <a:avLst/>
          </a:prstGeo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622800" y="914275"/>
            <a:ext cx="7018337" cy="4954712"/>
          </a:xfrm>
        </p:spPr>
        <p:txBody>
          <a:bodyPr anchor="t">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9" y="2223820"/>
            <a:ext cx="3932237" cy="364516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7332615B-9C6F-9C48-8133-54E33A301827}"/>
              </a:ext>
            </a:extLst>
          </p:cNvPr>
          <p:cNvSpPr>
            <a:spLocks noGrp="1"/>
          </p:cNvSpPr>
          <p:nvPr>
            <p:ph type="dt" sz="half" idx="10"/>
          </p:nvPr>
        </p:nvSpPr>
        <p:spPr>
          <a:xfrm>
            <a:off x="10869037" y="6489700"/>
            <a:ext cx="766827" cy="254172"/>
          </a:xfrm>
        </p:spPr>
        <p:txBody>
          <a:bodyPr/>
          <a:lstStyle/>
          <a:p>
            <a:fld id="{7C8A9549-EEE0-E44B-9A23-6384BCAFFDAC}" type="datetime1">
              <a:rPr lang="fi-FI" smtClean="0"/>
              <a:t>11.2.2026</a:t>
            </a:fld>
            <a:endParaRPr lang="fi-FI"/>
          </a:p>
        </p:txBody>
      </p:sp>
      <p:sp>
        <p:nvSpPr>
          <p:cNvPr id="10" name="Slide Number Placeholder 5">
            <a:extLst>
              <a:ext uri="{FF2B5EF4-FFF2-40B4-BE49-F238E27FC236}">
                <a16:creationId xmlns:a16="http://schemas.microsoft.com/office/drawing/2014/main" id="{DF0294E8-0924-0F48-9AB9-0265A02BAC4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691F4BDC-D6FE-7044-B913-42D67BEB06F8}"/>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5472549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B49F29D-CB9F-4243-AA55-2AE87AA6572E}"/>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bg1"/>
              </a:solidFill>
            </a:endParaRPr>
          </a:p>
        </p:txBody>
      </p:sp>
      <p:sp>
        <p:nvSpPr>
          <p:cNvPr id="2" name="Title 1"/>
          <p:cNvSpPr>
            <a:spLocks noGrp="1"/>
          </p:cNvSpPr>
          <p:nvPr>
            <p:ph type="title"/>
          </p:nvPr>
        </p:nvSpPr>
        <p:spPr>
          <a:xfrm>
            <a:off x="419025"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4614333" y="914275"/>
            <a:ext cx="7021530" cy="4954712"/>
          </a:xfrm>
        </p:spPr>
        <p:txBody>
          <a:bodyPr anchor="t">
            <a:norm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5" y="2223820"/>
            <a:ext cx="3932237" cy="3645167"/>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CF548A60-7B45-4240-AAE2-A7097FAFC651}"/>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C9CA03D4-68F2-2F4B-B4D4-286571D78428}" type="datetime1">
              <a:rPr lang="fi-FI" smtClean="0"/>
              <a:t>11.2.2026</a:t>
            </a:fld>
            <a:endParaRPr lang="fi-FI"/>
          </a:p>
        </p:txBody>
      </p:sp>
      <p:sp>
        <p:nvSpPr>
          <p:cNvPr id="10" name="Footer Placeholder 4">
            <a:extLst>
              <a:ext uri="{FF2B5EF4-FFF2-40B4-BE49-F238E27FC236}">
                <a16:creationId xmlns:a16="http://schemas.microsoft.com/office/drawing/2014/main" id="{94055E47-1F6A-8E4A-A224-C679EE07E87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6A4B4816-6175-8F44-AF70-D4461F769120}"/>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72727242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Big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chemeClr val="tx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2E8B509E-4D54-6642-B5B3-3D6D6CEA71AC}" type="datetime1">
              <a:rPr lang="fi-FI" smtClean="0"/>
              <a:t>11.2.2026</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CB99289-EBC0-7D47-8A3E-D36C8F7D39E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125244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2_Big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a:extLst>
              <a:ext uri="{FF2B5EF4-FFF2-40B4-BE49-F238E27FC236}">
                <a16:creationId xmlns:a16="http://schemas.microsoft.com/office/drawing/2014/main" id="{FE088109-CED1-9C45-8AB3-CFD0481128F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9F1D27-A876-E34B-8550-00CB1F5F82C6}" type="datetime1">
              <a:rPr lang="fi-FI" smtClean="0"/>
              <a:t>11.2.2026</a:t>
            </a:fld>
            <a:endParaRPr lang="fi-FI"/>
          </a:p>
        </p:txBody>
      </p:sp>
      <p:sp>
        <p:nvSpPr>
          <p:cNvPr id="13" name="Footer Placeholder 4">
            <a:extLst>
              <a:ext uri="{FF2B5EF4-FFF2-40B4-BE49-F238E27FC236}">
                <a16:creationId xmlns:a16="http://schemas.microsoft.com/office/drawing/2014/main" id="{844C575C-E0CB-A54F-90DD-A4615A3646C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F90817EB-C350-FF49-86EA-F060C2F4FA2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0283470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Big caption and pictur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en-US"/>
              <a:t>Click icon to add picture</a:t>
            </a:r>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60B39789-0177-514E-88F2-E38BDE5C6B95}"/>
              </a:ext>
            </a:extLst>
          </p:cNvPr>
          <p:cNvSpPr>
            <a:spLocks noGrp="1"/>
          </p:cNvSpPr>
          <p:nvPr>
            <p:ph type="dt" sz="half" idx="10"/>
          </p:nvPr>
        </p:nvSpPr>
        <p:spPr>
          <a:xfrm>
            <a:off x="10869037" y="6489700"/>
            <a:ext cx="766827" cy="254172"/>
          </a:xfrm>
        </p:spPr>
        <p:txBody>
          <a:bodyPr/>
          <a:lstStyle/>
          <a:p>
            <a:fld id="{8D831087-C9E6-A54D-8344-D9A6D4EE4884}" type="datetime1">
              <a:rPr lang="fi-FI" smtClean="0"/>
              <a:t>11.2.2026</a:t>
            </a:fld>
            <a:endParaRPr lang="fi-FI"/>
          </a:p>
        </p:txBody>
      </p:sp>
      <p:sp>
        <p:nvSpPr>
          <p:cNvPr id="12" name="Slide Number Placeholder 5">
            <a:extLst>
              <a:ext uri="{FF2B5EF4-FFF2-40B4-BE49-F238E27FC236}">
                <a16:creationId xmlns:a16="http://schemas.microsoft.com/office/drawing/2014/main" id="{3C22BF53-0C99-A340-90F3-CF41AE1B497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055FEA14-7FC0-214D-B4B5-901405D05FD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64434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2_Big caption and pictur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en-US"/>
              <a:t>Click icon to add picture</a:t>
            </a:r>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2" name="Date Placeholder 3">
            <a:extLst>
              <a:ext uri="{FF2B5EF4-FFF2-40B4-BE49-F238E27FC236}">
                <a16:creationId xmlns:a16="http://schemas.microsoft.com/office/drawing/2014/main" id="{A287D1E3-FAA8-DA42-AF8B-183435AD5510}"/>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5C1219B4-2F50-2546-8354-88CB14E3ADDC}" type="datetime1">
              <a:rPr lang="fi-FI" smtClean="0"/>
              <a:t>11.2.2026</a:t>
            </a:fld>
            <a:endParaRPr lang="fi-FI"/>
          </a:p>
        </p:txBody>
      </p:sp>
      <p:sp>
        <p:nvSpPr>
          <p:cNvPr id="13" name="Footer Placeholder 4">
            <a:extLst>
              <a:ext uri="{FF2B5EF4-FFF2-40B4-BE49-F238E27FC236}">
                <a16:creationId xmlns:a16="http://schemas.microsoft.com/office/drawing/2014/main" id="{56F9C823-F2A6-A74D-AEC6-BC32A37283BF}"/>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124744FC-0DB0-E748-B73E-E10332A6444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731727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4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en-US"/>
              <a:t>Click icon to add picture</a:t>
            </a:r>
            <a:endParaRPr lang="fi-FI"/>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en-US"/>
              <a:t>Click icon to add picture</a:t>
            </a:r>
            <a:endParaRPr lang="fi-FI"/>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en-US"/>
              <a:t>Click icon to add picture</a:t>
            </a:r>
            <a:endParaRPr lang="fi-FI"/>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D3C8A3AA-15ED-EC46-AB75-84893AC268D2}" type="datetime1">
              <a:rPr lang="fi-FI" smtClean="0"/>
              <a:t>11.2.2026</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6DBD502F-9618-B44A-9413-5CE00B5D07C4}"/>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86244720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3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11EAD6DB-E9E0-5F45-8281-FD7B9B35B815}" type="datetime1">
              <a:rPr lang="fi-FI" smtClean="0"/>
              <a:t>11.2.2026</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lstStyle/>
          <a:p>
            <a:r>
              <a:rPr lang="en-US"/>
              <a:t>Click icon to add picture</a:t>
            </a:r>
            <a:endParaRPr lang="fi-FI"/>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lstStyle/>
          <a:p>
            <a:r>
              <a:rPr lang="en-US"/>
              <a:t>Click icon to add picture</a:t>
            </a:r>
            <a:endParaRPr lang="fi-FI"/>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2" name="Footer Placeholder 10">
            <a:extLst>
              <a:ext uri="{FF2B5EF4-FFF2-40B4-BE49-F238E27FC236}">
                <a16:creationId xmlns:a16="http://schemas.microsoft.com/office/drawing/2014/main" id="{B0E4E790-0341-3348-AD80-817F03A2B83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34952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1"/>
            <a:ext cx="10655486" cy="649288"/>
          </a:xfrm>
          <a:prstGeom prst="rect">
            <a:avLst/>
          </a:prstGeom>
        </p:spPr>
        <p:txBody>
          <a:bodyPr anchor="t" anchorCtr="0"/>
          <a:lstStyle/>
          <a:p>
            <a:r>
              <a:rPr lang="fi-FI"/>
              <a:t>Muokkaa ots. perustyyl. napsautt.</a:t>
            </a:r>
            <a:endParaRPr lang="en-US"/>
          </a:p>
        </p:txBody>
      </p:sp>
      <p:sp>
        <p:nvSpPr>
          <p:cNvPr id="3" name="Content Placeholder 2"/>
          <p:cNvSpPr>
            <a:spLocks noGrp="1"/>
          </p:cNvSpPr>
          <p:nvPr>
            <p:ph sz="half" idx="1"/>
          </p:nvPr>
        </p:nvSpPr>
        <p:spPr>
          <a:xfrm>
            <a:off x="4104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399" y="1825625"/>
            <a:ext cx="53874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7BCE51E9-C67C-4EF8-826E-F1A4EE041BC0}"/>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105DAC9A-9264-4E96-A741-2D8DA1F0645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74499302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58B59F50-A028-DC4A-B7A8-84CEAC358333}" type="datetime1">
              <a:rPr lang="fi-FI" smtClean="0"/>
              <a:t>11.2.2026</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oAutofit/>
          </a:bodyPr>
          <a:lstStyle>
            <a:lvl1pPr algn="r">
              <a:defRPr sz="5400">
                <a:solidFill>
                  <a:schemeClr val="tx1"/>
                </a:solidFill>
              </a:defRPr>
            </a:lvl1pPr>
          </a:lstStyle>
          <a:p>
            <a:r>
              <a:rPr lang="en-US"/>
              <a:t>“Insert </a:t>
            </a:r>
            <a:br>
              <a:rPr lang="en-US"/>
            </a:br>
            <a:r>
              <a:rPr lang="en-US"/>
              <a:t>text here.”</a:t>
            </a:r>
          </a:p>
        </p:txBody>
      </p:sp>
      <p:sp>
        <p:nvSpPr>
          <p:cNvPr id="12" name="Footer Placeholder 10">
            <a:extLst>
              <a:ext uri="{FF2B5EF4-FFF2-40B4-BE49-F238E27FC236}">
                <a16:creationId xmlns:a16="http://schemas.microsoft.com/office/drawing/2014/main" id="{280F2D48-B5A1-2748-AC6F-668E3192AAF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3" name="Tekstin paikkamerkki 2"/>
          <p:cNvSpPr>
            <a:spLocks noGrp="1"/>
          </p:cNvSpPr>
          <p:nvPr>
            <p:ph type="body" sz="quarter" idx="11" hasCustomPrompt="1"/>
          </p:nvPr>
        </p:nvSpPr>
        <p:spPr>
          <a:xfrm>
            <a:off x="668338" y="4784725"/>
            <a:ext cx="10660062" cy="331788"/>
          </a:xfrm>
        </p:spPr>
        <p:txBody>
          <a:bodyPr>
            <a:noAutofit/>
          </a:bodyPr>
          <a:lstStyle>
            <a:lvl1pPr marL="0" indent="0" algn="r">
              <a:buFontTx/>
              <a:buNone/>
              <a:defRPr sz="1800">
                <a:solidFill>
                  <a:schemeClr val="accent4">
                    <a:lumMod val="75000"/>
                  </a:schemeClr>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Tree>
    <p:extLst>
      <p:ext uri="{BB962C8B-B14F-4D97-AF65-F5344CB8AC3E}">
        <p14:creationId xmlns:p14="http://schemas.microsoft.com/office/powerpoint/2010/main" val="28972859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quot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63967-A49D-DF42-A667-DCBD5D9E4B3A}"/>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E1CCFA34-FA8E-2C49-B6BB-1972CBB88179}" type="datetime1">
              <a:rPr lang="fi-FI" smtClean="0"/>
              <a:t>11.2.2026</a:t>
            </a:fld>
            <a:endParaRPr lang="fi-FI"/>
          </a:p>
        </p:txBody>
      </p:sp>
      <p:sp>
        <p:nvSpPr>
          <p:cNvPr id="9" name="Footer Placeholder 4">
            <a:extLst>
              <a:ext uri="{FF2B5EF4-FFF2-40B4-BE49-F238E27FC236}">
                <a16:creationId xmlns:a16="http://schemas.microsoft.com/office/drawing/2014/main" id="{0A00247E-7C11-F94D-B1CB-5B7FD1C15D0C}"/>
              </a:ext>
            </a:extLst>
          </p:cNvPr>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
        <p:nvSpPr>
          <p:cNvPr id="4" name="Rectangle 3">
            <a:extLst>
              <a:ext uri="{FF2B5EF4-FFF2-40B4-BE49-F238E27FC236}">
                <a16:creationId xmlns:a16="http://schemas.microsoft.com/office/drawing/2014/main" id="{267ED82F-8720-7E42-A00F-36527AFBBCB7}"/>
              </a:ext>
            </a:extLst>
          </p:cNvPr>
          <p:cNvSpPr/>
          <p:nvPr/>
        </p:nvSpPr>
        <p:spPr>
          <a:xfrm>
            <a:off x="3581062" y="-725626"/>
            <a:ext cx="5322483" cy="369332"/>
          </a:xfrm>
          <a:prstGeom prst="rect">
            <a:avLst/>
          </a:prstGeom>
        </p:spPr>
        <p:txBody>
          <a:bodyPr wrap="none">
            <a:spAutoFit/>
          </a:bodyPr>
          <a:lstStyle/>
          <a:p>
            <a:r>
              <a:rPr lang="fi-FI" b="0" i="0" err="1">
                <a:solidFill>
                  <a:srgbClr val="000000"/>
                </a:solidFill>
                <a:effectLst/>
                <a:latin typeface="Open Sans"/>
              </a:rPr>
              <a:t>Lorem</a:t>
            </a:r>
            <a:r>
              <a:rPr lang="fi-FI" b="0" i="0">
                <a:solidFill>
                  <a:srgbClr val="000000"/>
                </a:solidFill>
                <a:effectLst/>
                <a:latin typeface="Open Sans"/>
              </a:rPr>
              <a:t> </a:t>
            </a:r>
            <a:r>
              <a:rPr lang="fi-FI" b="0" i="0" err="1">
                <a:solidFill>
                  <a:srgbClr val="000000"/>
                </a:solidFill>
                <a:effectLst/>
                <a:latin typeface="Open Sans"/>
              </a:rPr>
              <a:t>ipsum</a:t>
            </a:r>
            <a:r>
              <a:rPr lang="fi-FI" b="0" i="0">
                <a:solidFill>
                  <a:srgbClr val="000000"/>
                </a:solidFill>
                <a:effectLst/>
                <a:latin typeface="Open Sans"/>
              </a:rPr>
              <a:t> </a:t>
            </a:r>
            <a:r>
              <a:rPr lang="fi-FI" b="0" i="0" err="1">
                <a:solidFill>
                  <a:srgbClr val="000000"/>
                </a:solidFill>
                <a:effectLst/>
                <a:latin typeface="Open Sans"/>
              </a:rPr>
              <a:t>dolor</a:t>
            </a:r>
            <a:r>
              <a:rPr lang="fi-FI" b="0" i="0">
                <a:solidFill>
                  <a:srgbClr val="000000"/>
                </a:solidFill>
                <a:effectLst/>
                <a:latin typeface="Open Sans"/>
              </a:rPr>
              <a:t> </a:t>
            </a:r>
            <a:r>
              <a:rPr lang="fi-FI" b="0" i="0" err="1">
                <a:solidFill>
                  <a:srgbClr val="000000"/>
                </a:solidFill>
                <a:effectLst/>
                <a:latin typeface="Open Sans"/>
              </a:rPr>
              <a:t>sit</a:t>
            </a:r>
            <a:r>
              <a:rPr lang="fi-FI" b="0" i="0">
                <a:solidFill>
                  <a:srgbClr val="000000"/>
                </a:solidFill>
                <a:effectLst/>
                <a:latin typeface="Open Sans"/>
              </a:rPr>
              <a:t> </a:t>
            </a:r>
            <a:r>
              <a:rPr lang="fi-FI" b="0" i="0" err="1">
                <a:solidFill>
                  <a:srgbClr val="000000"/>
                </a:solidFill>
                <a:effectLst/>
                <a:latin typeface="Open Sans"/>
              </a:rPr>
              <a:t>amet</a:t>
            </a:r>
            <a:r>
              <a:rPr lang="fi-FI" b="0" i="0">
                <a:solidFill>
                  <a:srgbClr val="000000"/>
                </a:solidFill>
                <a:effectLst/>
                <a:latin typeface="Open Sans"/>
              </a:rPr>
              <a:t>, </a:t>
            </a:r>
            <a:r>
              <a:rPr lang="fi-FI" b="0" i="0" err="1">
                <a:solidFill>
                  <a:srgbClr val="000000"/>
                </a:solidFill>
                <a:effectLst/>
                <a:latin typeface="Open Sans"/>
              </a:rPr>
              <a:t>consectetur</a:t>
            </a:r>
            <a:r>
              <a:rPr lang="fi-FI" b="0" i="0">
                <a:solidFill>
                  <a:srgbClr val="000000"/>
                </a:solidFill>
                <a:effectLst/>
                <a:latin typeface="Open Sans"/>
              </a:rPr>
              <a:t> </a:t>
            </a:r>
            <a:r>
              <a:rPr lang="fi-FI" b="0" i="0" err="1">
                <a:solidFill>
                  <a:srgbClr val="000000"/>
                </a:solidFill>
                <a:effectLst/>
                <a:latin typeface="Open Sans"/>
              </a:rPr>
              <a:t>adipiscing</a:t>
            </a:r>
            <a:r>
              <a:rPr lang="fi-FI" b="0" i="0">
                <a:solidFill>
                  <a:srgbClr val="000000"/>
                </a:solidFill>
                <a:effectLst/>
                <a:latin typeface="Open Sans"/>
              </a:rPr>
              <a:t> elit</a:t>
            </a:r>
            <a:endParaRPr lang="fi-FI"/>
          </a:p>
        </p:txBody>
      </p:sp>
      <p:sp>
        <p:nvSpPr>
          <p:cNvPr id="14" name="Tekstin paikkamerkki 13"/>
          <p:cNvSpPr>
            <a:spLocks noGrp="1"/>
          </p:cNvSpPr>
          <p:nvPr>
            <p:ph type="body" sz="quarter" idx="12" hasCustomPrompt="1"/>
          </p:nvPr>
        </p:nvSpPr>
        <p:spPr>
          <a:xfrm>
            <a:off x="802266" y="4606387"/>
            <a:ext cx="10644349" cy="332364"/>
          </a:xfrm>
        </p:spPr>
        <p:txBody>
          <a:bodyPr>
            <a:normAutofit/>
          </a:bodyPr>
          <a:lstStyle>
            <a:lvl1pPr marL="0" indent="0" algn="r">
              <a:buFontTx/>
              <a:buNone/>
              <a:defRPr sz="18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Tree>
    <p:extLst>
      <p:ext uri="{BB962C8B-B14F-4D97-AF65-F5344CB8AC3E}">
        <p14:creationId xmlns:p14="http://schemas.microsoft.com/office/powerpoint/2010/main" val="3192710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1_Presenter">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Lst>
          </p:cNvPr>
          <p:cNvSpPr/>
          <p:nvPr/>
        </p:nvSpPr>
        <p:spPr>
          <a:xfrm>
            <a:off x="277978" y="636422"/>
            <a:ext cx="11914022" cy="62215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Lst>
          </p:cNvPr>
          <p:cNvSpPr/>
          <p:nvPr/>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8663233" y="1883432"/>
            <a:ext cx="2401642" cy="3424232"/>
          </a:xfrm>
          <a:solidFill>
            <a:schemeClr val="accent4"/>
          </a:solidFill>
        </p:spPr>
        <p:txBody>
          <a:bodyPr/>
          <a:lstStyle>
            <a:lvl1pPr marL="0" indent="0" algn="ctr">
              <a:buNone/>
              <a:defRPr>
                <a:solidFill>
                  <a:schemeClr val="bg1"/>
                </a:solidFill>
              </a:defRPr>
            </a:lvl1pPr>
          </a:lstStyle>
          <a:p>
            <a:r>
              <a:rPr lang="en-US"/>
              <a:t>Click icon to add picture</a:t>
            </a:r>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7" y="2020766"/>
            <a:ext cx="4974040" cy="365134"/>
          </a:xfrm>
        </p:spPr>
        <p:txBody>
          <a:bodyPr anchor="b" anchorCtr="0">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4974038" cy="227671"/>
          </a:xfrm>
        </p:spPr>
        <p:txBody>
          <a:bodyPr>
            <a:noAutofit/>
          </a:bodyPr>
          <a:lstStyle>
            <a:lvl1pPr marL="0" indent="0" algn="l">
              <a:buNone/>
              <a:defRPr sz="1600">
                <a:solidFill>
                  <a:schemeClr val="bg2">
                    <a:lumMod val="25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p:nvCxnSpPr>
        <p:spPr>
          <a:xfrm>
            <a:off x="4868747" y="2903605"/>
            <a:ext cx="0" cy="2319489"/>
          </a:xfrm>
          <a:prstGeom prst="line">
            <a:avLst/>
          </a:prstGeom>
          <a:ln w="31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07785"/>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08893"/>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Font typeface="Arial" panose="020B0604020202020204" pitchFamily="34" charset="0"/>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6" name="Date Placeholder 3">
            <a:extLst>
              <a:ext uri="{FF2B5EF4-FFF2-40B4-BE49-F238E27FC236}">
                <a16:creationId xmlns:a16="http://schemas.microsoft.com/office/drawing/2014/main" id="{936464DA-9EA2-5C40-B73F-205181B744E4}"/>
              </a:ext>
            </a:extLst>
          </p:cNvPr>
          <p:cNvSpPr>
            <a:spLocks noGrp="1"/>
          </p:cNvSpPr>
          <p:nvPr>
            <p:ph type="dt" sz="half" idx="10"/>
          </p:nvPr>
        </p:nvSpPr>
        <p:spPr>
          <a:xfrm>
            <a:off x="10869037" y="6489700"/>
            <a:ext cx="766827" cy="254172"/>
          </a:xfrm>
        </p:spPr>
        <p:txBody>
          <a:bodyPr/>
          <a:lstStyle/>
          <a:p>
            <a:fld id="{5343E2BE-3AFE-3F4C-9BFD-A3CDDCCBBAAE}" type="datetime1">
              <a:rPr lang="fi-FI" smtClean="0"/>
              <a:t>11.2.2026</a:t>
            </a:fld>
            <a:endParaRPr lang="fi-FI"/>
          </a:p>
        </p:txBody>
      </p:sp>
      <p:sp>
        <p:nvSpPr>
          <p:cNvPr id="22" name="Slide Number Placeholder 5">
            <a:extLst>
              <a:ext uri="{FF2B5EF4-FFF2-40B4-BE49-F238E27FC236}">
                <a16:creationId xmlns:a16="http://schemas.microsoft.com/office/drawing/2014/main" id="{3987761C-73F5-9944-A85F-CA6BA17236E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694382D2-A10E-5B4D-9C26-A901A6E2766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9133036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1_Big pictur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en-US"/>
              <a:t>Click icon to add picture</a:t>
            </a:r>
          </a:p>
        </p:txBody>
      </p:sp>
      <p:sp>
        <p:nvSpPr>
          <p:cNvPr id="11" name="Date Placeholder 3">
            <a:extLst>
              <a:ext uri="{FF2B5EF4-FFF2-40B4-BE49-F238E27FC236}">
                <a16:creationId xmlns:a16="http://schemas.microsoft.com/office/drawing/2014/main" id="{0E1DD8D7-BC62-714D-8C04-60C029D80139}"/>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40312938-9319-8243-8479-E8CBF930379E}" type="datetime1">
              <a:rPr lang="fi-FI" smtClean="0"/>
              <a:t>11.2.2026</a:t>
            </a:fld>
            <a:endParaRPr lang="fi-FI"/>
          </a:p>
        </p:txBody>
      </p:sp>
      <p:sp>
        <p:nvSpPr>
          <p:cNvPr id="12" name="Footer Placeholder 4">
            <a:extLst>
              <a:ext uri="{FF2B5EF4-FFF2-40B4-BE49-F238E27FC236}">
                <a16:creationId xmlns:a16="http://schemas.microsoft.com/office/drawing/2014/main" id="{2026783F-D43A-6D4C-BEFA-7DFFEE9E864F}"/>
              </a:ext>
            </a:extLst>
          </p:cNvPr>
          <p:cNvSpPr>
            <a:spLocks noGrp="1"/>
          </p:cNvSpPr>
          <p:nvPr>
            <p:ph type="ftr" sz="quarter" idx="11"/>
          </p:nvPr>
        </p:nvSpPr>
        <p:spPr>
          <a:xfrm>
            <a:off x="422118" y="6489700"/>
            <a:ext cx="6779559" cy="251947"/>
          </a:xfrm>
          <a:prstGeom prst="rect">
            <a:avLst/>
          </a:prstGeom>
        </p:spPr>
        <p:txBody>
          <a:bodyPr/>
          <a:lstStyle>
            <a:lvl1pPr>
              <a:defRPr>
                <a:solidFill>
                  <a:schemeClr val="accent4">
                    <a:lumMod val="75000"/>
                  </a:schemeClr>
                </a:solidFill>
              </a:defRPr>
            </a:lvl1pPr>
          </a:lstStyle>
          <a:p>
            <a:endParaRPr lang="fi-FI"/>
          </a:p>
        </p:txBody>
      </p:sp>
      <p:sp>
        <p:nvSpPr>
          <p:cNvPr id="13" name="Slide Number Placeholder 5">
            <a:extLst>
              <a:ext uri="{FF2B5EF4-FFF2-40B4-BE49-F238E27FC236}">
                <a16:creationId xmlns:a16="http://schemas.microsoft.com/office/drawing/2014/main" id="{A95DFA96-13AD-F24F-83D3-51A2E980581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57204035"/>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1"/>
            <a:ext cx="10643348" cy="649288"/>
          </a:xfrm>
          <a:prstGeom prst="rect">
            <a:avLst/>
          </a:prstGeom>
        </p:spPr>
        <p:txBody>
          <a:bodyPr anchor="b" anchorCtr="0"/>
          <a:lstStyle>
            <a:lvl1pPr>
              <a:defRPr>
                <a:solidFill>
                  <a:schemeClr val="bg1"/>
                </a:solidFill>
              </a:defRPr>
            </a:lvl1pPr>
          </a:lstStyle>
          <a:p>
            <a:r>
              <a:rPr lang="fi-FI"/>
              <a:t>Muokkaa ots. perustyyl. napsautt.</a:t>
            </a:r>
            <a:endParaRPr lang="en-US"/>
          </a:p>
        </p:txBody>
      </p:sp>
      <p:sp>
        <p:nvSpPr>
          <p:cNvPr id="3" name="Content Placeholder 2"/>
          <p:cNvSpPr>
            <a:spLocks noGrp="1"/>
          </p:cNvSpPr>
          <p:nvPr>
            <p:ph sz="half" idx="1"/>
          </p:nvPr>
        </p:nvSpPr>
        <p:spPr>
          <a:xfrm>
            <a:off x="410400" y="1706400"/>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400" y="1706400"/>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8398AE9-4026-46A2-BBA1-AAB0971832B5}"/>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9AE78F3E-1AD5-409A-90E2-A126A9F8418C}"/>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6" name="Slide Number Placeholder 5">
            <a:extLst>
              <a:ext uri="{FF2B5EF4-FFF2-40B4-BE49-F238E27FC236}">
                <a16:creationId xmlns:a16="http://schemas.microsoft.com/office/drawing/2014/main" id="{DEFCCDBD-D833-4FF5-A833-32B63E9032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7542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6517"/>
            <a:ext cx="10650635" cy="649288"/>
          </a:xfrm>
          <a:prstGeom prst="rect">
            <a:avLst/>
          </a:prstGeom>
        </p:spPr>
        <p:txBody>
          <a:bodyPr anchor="t" anchorCtr="0"/>
          <a:lstStyle/>
          <a:p>
            <a:r>
              <a:rPr lang="fi-FI"/>
              <a:t>Muokkaa ots. perustyyl. napsautt.</a:t>
            </a:r>
            <a:endParaRPr lang="en-US"/>
          </a:p>
        </p:txBody>
      </p:sp>
      <p:sp>
        <p:nvSpPr>
          <p:cNvPr id="3" name="Text Placeholder 2"/>
          <p:cNvSpPr>
            <a:spLocks noGrp="1"/>
          </p:cNvSpPr>
          <p:nvPr>
            <p:ph type="body" idx="1"/>
          </p:nvPr>
        </p:nvSpPr>
        <p:spPr>
          <a:xfrm>
            <a:off x="41040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81687" y="2647950"/>
            <a:ext cx="5183188" cy="3541714"/>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1" name="Date Placeholder 3">
            <a:extLst>
              <a:ext uri="{FF2B5EF4-FFF2-40B4-BE49-F238E27FC236}">
                <a16:creationId xmlns:a16="http://schemas.microsoft.com/office/drawing/2014/main" id="{8267BC55-B784-4D84-8769-21885DB5752F}"/>
              </a:ext>
            </a:extLst>
          </p:cNvPr>
          <p:cNvSpPr>
            <a:spLocks noGrp="1"/>
          </p:cNvSpPr>
          <p:nvPr>
            <p:ph type="dt" sz="half" idx="14"/>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01527A28-514A-4E4D-B9BB-80131B1DE746}"/>
              </a:ext>
            </a:extLst>
          </p:cNvPr>
          <p:cNvSpPr>
            <a:spLocks noGrp="1"/>
          </p:cNvSpPr>
          <p:nvPr>
            <p:ph type="sldNum" sz="quarter" idx="15"/>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88492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 purple">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B8D2C57-C1F3-4D95-825E-2E55BFB9675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6517"/>
            <a:ext cx="10642163" cy="649288"/>
          </a:xfrm>
          <a:prstGeom prst="rect">
            <a:avLst/>
          </a:prstGeom>
        </p:spPr>
        <p:txBody>
          <a:bodyPr anchor="t" anchorCtr="0">
            <a:noAutofit/>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Text Placeholder 2"/>
          <p:cNvSpPr>
            <a:spLocks noGrp="1"/>
          </p:cNvSpPr>
          <p:nvPr>
            <p:ph type="body" idx="1"/>
          </p:nvPr>
        </p:nvSpPr>
        <p:spPr>
          <a:xfrm>
            <a:off x="410400" y="1700214"/>
            <a:ext cx="5157787"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73216" y="1700214"/>
            <a:ext cx="5183188"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73216" y="2647950"/>
            <a:ext cx="5183188" cy="3541714"/>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CA17208-6DE2-4F5B-B757-D5C3A17631EF}"/>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283CFA40-FCD9-4A03-A580-D0EEA6494001}"/>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6" name="Slide Number Placeholder 5">
            <a:extLst>
              <a:ext uri="{FF2B5EF4-FFF2-40B4-BE49-F238E27FC236}">
                <a16:creationId xmlns:a16="http://schemas.microsoft.com/office/drawing/2014/main" id="{8AACA649-1609-4824-AF1D-CF39DED724D4}"/>
              </a:ext>
            </a:extLst>
          </p:cNvPr>
          <p:cNvSpPr>
            <a:spLocks noGrp="1"/>
          </p:cNvSpPr>
          <p:nvPr>
            <p:ph type="sldNum" sz="quarter" idx="13"/>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423748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slideLayout" Target="../slideLayouts/slideLayout58.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slideLayout" Target="../slideLayouts/slideLayout57.xml"/><Relationship Id="rId33" Type="http://schemas.openxmlformats.org/officeDocument/2006/relationships/image" Target="../media/image3.emf"/><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29" Type="http://schemas.openxmlformats.org/officeDocument/2006/relationships/slideLayout" Target="../slideLayouts/slideLayout61.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32" Type="http://schemas.openxmlformats.org/officeDocument/2006/relationships/theme" Target="../theme/theme2.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slideLayout" Target="../slideLayouts/slideLayout60.xml"/><Relationship Id="rId10" Type="http://schemas.openxmlformats.org/officeDocument/2006/relationships/slideLayout" Target="../slideLayouts/slideLayout42.xml"/><Relationship Id="rId19" Type="http://schemas.openxmlformats.org/officeDocument/2006/relationships/slideLayout" Target="../slideLayouts/slideLayout51.xml"/><Relationship Id="rId31" Type="http://schemas.openxmlformats.org/officeDocument/2006/relationships/slideLayout" Target="../slideLayouts/slideLayout63.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slideLayout" Target="../slideLayouts/slideLayout59.xml"/><Relationship Id="rId30"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0400" y="1707297"/>
            <a:ext cx="10515600" cy="4351338"/>
          </a:xfrm>
          <a:prstGeom prst="rect">
            <a:avLst/>
          </a:prstGeom>
        </p:spPr>
        <p:txBody>
          <a:bodyPr vert="horz" lIns="91440" tIns="45720" rIns="91440" bIns="4572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00" y="911553"/>
            <a:ext cx="10521733" cy="645785"/>
          </a:xfrm>
          <a:prstGeom prst="rect">
            <a:avLst/>
          </a:prstGeom>
        </p:spPr>
        <p:txBody>
          <a:bodyPr vert="horz" lIns="91440" tIns="45720" rIns="91440" bIns="45720" rtlCol="0" anchor="t" anchorCtr="0">
            <a:noAutofit/>
          </a:bodyPr>
          <a:lstStyle/>
          <a:p>
            <a:r>
              <a:rPr lang="fi-FI"/>
              <a:t>Muokkaa </a:t>
            </a:r>
            <a:r>
              <a:rPr lang="fi-FI" err="1"/>
              <a:t>perustyyl</a:t>
            </a:r>
            <a:r>
              <a:rPr lang="fi-FI"/>
              <a:t>. </a:t>
            </a:r>
            <a:r>
              <a:rPr lang="fi-FI" err="1"/>
              <a:t>napsautt</a:t>
            </a:r>
            <a:r>
              <a:rPr lang="fi-FI"/>
              <a:t>.</a:t>
            </a:r>
          </a:p>
        </p:txBody>
      </p:sp>
      <p:pic>
        <p:nvPicPr>
          <p:cNvPr id="7" name="Kuva 6" descr="Tampereen yliopisto, Tampere University.">
            <a:extLst>
              <a:ext uri="{FF2B5EF4-FFF2-40B4-BE49-F238E27FC236}">
                <a16:creationId xmlns:a16="http://schemas.microsoft.com/office/drawing/2014/main" id="{31037BC4-4ACB-421A-9A42-F6E241293F65}"/>
              </a:ext>
            </a:extLst>
          </p:cNvPr>
          <p:cNvPicPr>
            <a:picLocks noChangeAspect="1"/>
          </p:cNvPicPr>
          <p:nvPr userDrawn="1"/>
        </p:nvPicPr>
        <p:blipFill>
          <a:blip r:embed="rId34"/>
          <a:stretch>
            <a:fillRect/>
          </a:stretch>
        </p:blipFill>
        <p:spPr>
          <a:xfrm>
            <a:off x="127320" y="113912"/>
            <a:ext cx="1383980" cy="422384"/>
          </a:xfrm>
          <a:prstGeom prst="rect">
            <a:avLst/>
          </a:prstGeom>
        </p:spPr>
      </p:pic>
      <p:sp>
        <p:nvSpPr>
          <p:cNvPr id="5" name="Tekstiruutu 4">
            <a:extLst>
              <a:ext uri="{FF2B5EF4-FFF2-40B4-BE49-F238E27FC236}">
                <a16:creationId xmlns:a16="http://schemas.microsoft.com/office/drawing/2014/main" id="{5DC19F12-8C83-314B-AEED-7D6060AF0094}"/>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661027825"/>
      </p:ext>
    </p:extLst>
  </p:cSld>
  <p:clrMap bg1="lt1" tx1="dk1" bg2="lt2" tx2="dk2" accent1="accent1" accent2="accent2" accent3="accent3" accent4="accent4" accent5="accent5" accent6="accent6" hlink="hlink" folHlink="folHlink"/>
  <p:sldLayoutIdLst>
    <p:sldLayoutId id="2147483806" r:id="rId1"/>
    <p:sldLayoutId id="2147483769" r:id="rId2"/>
    <p:sldLayoutId id="2147483781" r:id="rId3"/>
    <p:sldLayoutId id="2147483770" r:id="rId4"/>
    <p:sldLayoutId id="2147483803" r:id="rId5"/>
    <p:sldLayoutId id="2147483772" r:id="rId6"/>
    <p:sldLayoutId id="2147483785" r:id="rId7"/>
    <p:sldLayoutId id="2147483773" r:id="rId8"/>
    <p:sldLayoutId id="2147483786" r:id="rId9"/>
    <p:sldLayoutId id="2147483774" r:id="rId10"/>
    <p:sldLayoutId id="2147483787" r:id="rId11"/>
    <p:sldLayoutId id="2147483775" r:id="rId12"/>
    <p:sldLayoutId id="2147483788" r:id="rId13"/>
    <p:sldLayoutId id="2147483798" r:id="rId14"/>
    <p:sldLayoutId id="2147483776" r:id="rId15"/>
    <p:sldLayoutId id="2147483789" r:id="rId16"/>
    <p:sldLayoutId id="2147483778" r:id="rId17"/>
    <p:sldLayoutId id="2147483795" r:id="rId18"/>
    <p:sldLayoutId id="2147483779" r:id="rId19"/>
    <p:sldLayoutId id="2147483796" r:id="rId20"/>
    <p:sldLayoutId id="2147483777" r:id="rId21"/>
    <p:sldLayoutId id="2147483790" r:id="rId22"/>
    <p:sldLayoutId id="2147483791" r:id="rId23"/>
    <p:sldLayoutId id="2147483780" r:id="rId24"/>
    <p:sldLayoutId id="2147483792" r:id="rId25"/>
    <p:sldLayoutId id="2147483782" r:id="rId26"/>
    <p:sldLayoutId id="2147483800" r:id="rId27"/>
    <p:sldLayoutId id="2147483804" r:id="rId28"/>
    <p:sldLayoutId id="2147483802" r:id="rId29"/>
    <p:sldLayoutId id="2147483805" r:id="rId30"/>
    <p:sldLayoutId id="2147483801" r:id="rId31"/>
    <p:sldLayoutId id="2147483783" r:id="rId32"/>
  </p:sldLayoutIdLst>
  <p:hf hdr="0"/>
  <p:txStyles>
    <p:titleStyle>
      <a:lvl1pPr algn="l" defTabSz="914400" rtl="0" eaLnBrk="1" latinLnBrk="0" hangingPunct="1">
        <a:lnSpc>
          <a:spcPct val="90000"/>
        </a:lnSpc>
        <a:spcBef>
          <a:spcPct val="0"/>
        </a:spcBef>
        <a:buNone/>
        <a:defRPr sz="4000" b="1" i="0" kern="1200">
          <a:solidFill>
            <a:srgbClr val="4E008E"/>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3200" kern="1200">
          <a:solidFill>
            <a:schemeClr val="tx1"/>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2800" kern="1200">
          <a:solidFill>
            <a:schemeClr val="tx1"/>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2400" kern="1200">
          <a:solidFill>
            <a:schemeClr val="tx1"/>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9991" y="1707297"/>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869037" y="6489700"/>
            <a:ext cx="766827" cy="254172"/>
          </a:xfrm>
          <a:prstGeom prst="rect">
            <a:avLst/>
          </a:prstGeom>
        </p:spPr>
        <p:txBody>
          <a:bodyPr vert="horz" lIns="0" tIns="45720" rIns="0" bIns="45720" rtlCol="0" anchor="b" anchorCtr="0"/>
          <a:lstStyle>
            <a:lvl1pPr algn="r">
              <a:defRPr sz="1000">
                <a:solidFill>
                  <a:schemeClr val="accent4">
                    <a:lumMod val="75000"/>
                  </a:schemeClr>
                </a:solidFill>
              </a:defRPr>
            </a:lvl1pPr>
          </a:lstStyle>
          <a:p>
            <a:fld id="{4CA7A102-5FFC-2D41-B65E-65845B56B39E}" type="datetime1">
              <a:rPr lang="fi-FI" smtClean="0"/>
              <a:t>11.2.2026</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pic>
        <p:nvPicPr>
          <p:cNvPr id="10" name="Picture 9">
            <a:extLst>
              <a:ext uri="{FF2B5EF4-FFF2-40B4-BE49-F238E27FC236}">
                <a16:creationId xmlns:a16="http://schemas.microsoft.com/office/drawing/2014/main" id="{D8F17548-CD09-A745-82B0-43DA235BE420}"/>
              </a:ext>
            </a:extLst>
          </p:cNvPr>
          <p:cNvPicPr>
            <a:picLocks noChangeAspect="1"/>
          </p:cNvPicPr>
          <p:nvPr/>
        </p:nvPicPr>
        <p:blipFill>
          <a:blip r:embed="rId33"/>
          <a:stretch>
            <a:fillRect/>
          </a:stretch>
        </p:blipFill>
        <p:spPr>
          <a:xfrm>
            <a:off x="38379" y="34211"/>
            <a:ext cx="2180186" cy="612494"/>
          </a:xfrm>
          <a:prstGeom prst="rect">
            <a:avLst/>
          </a:prstGeom>
        </p:spPr>
      </p:pic>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27" y="911553"/>
            <a:ext cx="10521733" cy="645785"/>
          </a:xfrm>
          <a:prstGeom prst="rect">
            <a:avLst/>
          </a:prstGeom>
        </p:spPr>
        <p:txBody>
          <a:bodyPr vert="horz" lIns="91440" tIns="45720" rIns="91440" bIns="45720" rtlCol="0" anchor="b" anchorCtr="0">
            <a:normAutofit/>
          </a:bodyPr>
          <a:lstStyle/>
          <a:p>
            <a:r>
              <a:rPr lang="fi-FI"/>
              <a:t>Muokkaa perustyyl. napsautt.</a:t>
            </a:r>
          </a:p>
        </p:txBody>
      </p:sp>
      <p:sp>
        <p:nvSpPr>
          <p:cNvPr id="5" name="Tekstiruutu 4">
            <a:extLst>
              <a:ext uri="{FF2B5EF4-FFF2-40B4-BE49-F238E27FC236}">
                <a16:creationId xmlns:a16="http://schemas.microsoft.com/office/drawing/2014/main" id="{FAE72686-07FA-5036-2325-DC703FCB87B4}"/>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2133520116"/>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 id="2147483825" r:id="rId18"/>
    <p:sldLayoutId id="2147483826" r:id="rId19"/>
    <p:sldLayoutId id="2147483827" r:id="rId20"/>
    <p:sldLayoutId id="2147483828" r:id="rId21"/>
    <p:sldLayoutId id="2147483829" r:id="rId22"/>
    <p:sldLayoutId id="2147483830" r:id="rId23"/>
    <p:sldLayoutId id="2147483831" r:id="rId24"/>
    <p:sldLayoutId id="2147483832" r:id="rId25"/>
    <p:sldLayoutId id="2147483833" r:id="rId26"/>
    <p:sldLayoutId id="2147483834" r:id="rId27"/>
    <p:sldLayoutId id="2147483835" r:id="rId28"/>
    <p:sldLayoutId id="2147483836" r:id="rId29"/>
    <p:sldLayoutId id="2147483837" r:id="rId30"/>
    <p:sldLayoutId id="2147483838" r:id="rId31"/>
  </p:sldLayoutIdLst>
  <p:hf hdr="0" ftr="0" dt="0"/>
  <p:txStyles>
    <p:titleStyle>
      <a:lvl1pPr algn="l" defTabSz="914400" rtl="0" eaLnBrk="1" latinLnBrk="0" hangingPunct="1">
        <a:lnSpc>
          <a:spcPct val="90000"/>
        </a:lnSpc>
        <a:spcBef>
          <a:spcPct val="0"/>
        </a:spcBef>
        <a:buNone/>
        <a:defRPr sz="4000" b="1" i="0" kern="1200">
          <a:solidFill>
            <a:schemeClr val="tx1"/>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2000" kern="1200">
          <a:solidFill>
            <a:schemeClr val="bg2">
              <a:lumMod val="25000"/>
            </a:schemeClr>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1800" kern="1200">
          <a:solidFill>
            <a:schemeClr val="bg2">
              <a:lumMod val="25000"/>
            </a:schemeClr>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1600" kern="1200">
          <a:solidFill>
            <a:schemeClr val="bg2">
              <a:lumMod val="25000"/>
            </a:schemeClr>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ntra.tuni.fi/en/studying/doctoral-studies/doctoral-dissertation-and-public-defence/formalities-concerning-public-examination-doctoral-dissertation"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servicedesk.tuni.fi/idm/AuthnEngine#/order/64/"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mailto:kampusassistentit@tuni.fi"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intra.tuni.fi/en/campuses-and-facilities/facilities-services/campus-info-desks" TargetMode="Externa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hyperlink" Target="https://helpdesk.tuni.fi/ssc/app#/order/64/"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met.doc.tau@tuni.fi"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intra.tuni.fi/en/studying/doctoral-studies/doctoral-dissertation-and-public-defence/formalities-concerning-public-examination-doctoral-dissertation"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intra.tuni.fi/en/studying/doctoral-studies/doctoral-dissertation-and-public-defence/formalities-concerning-public-examination-doctoral-dissertation"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958AD3-561C-479D-8D50-F5F8753779F8}"/>
              </a:ext>
            </a:extLst>
          </p:cNvPr>
          <p:cNvSpPr>
            <a:spLocks noGrp="1"/>
          </p:cNvSpPr>
          <p:nvPr>
            <p:ph type="ctrTitle"/>
          </p:nvPr>
        </p:nvSpPr>
        <p:spPr>
          <a:xfrm>
            <a:off x="783787" y="2476866"/>
            <a:ext cx="10065187" cy="3381828"/>
          </a:xfrm>
        </p:spPr>
        <p:txBody>
          <a:bodyPr/>
          <a:lstStyle/>
          <a:p>
            <a:r>
              <a:rPr lang="en-GB" dirty="0"/>
              <a:t>Doctoral defences </a:t>
            </a:r>
            <a:br>
              <a:rPr lang="en-GB" dirty="0"/>
            </a:br>
            <a:r>
              <a:rPr lang="en-GB" dirty="0"/>
              <a:t>at Tampere University </a:t>
            </a:r>
            <a:br>
              <a:rPr lang="en-GB" dirty="0"/>
            </a:br>
            <a:br>
              <a:rPr lang="en-GB" dirty="0"/>
            </a:br>
            <a:r>
              <a:rPr lang="en-GB" sz="1600"/>
              <a:t>Updated November 21</a:t>
            </a:r>
            <a:r>
              <a:rPr lang="en-GB" sz="1600" baseline="30000"/>
              <a:t>st</a:t>
            </a:r>
            <a:r>
              <a:rPr lang="en-GB" sz="1600"/>
              <a:t>, </a:t>
            </a:r>
            <a:r>
              <a:rPr lang="en-GB" sz="1600">
                <a:latin typeface="Arial"/>
                <a:cs typeface="Arial"/>
              </a:rPr>
              <a:t>2025 </a:t>
            </a:r>
            <a:br>
              <a:rPr lang="en-GB" sz="1600" dirty="0">
                <a:latin typeface="Arial"/>
                <a:cs typeface="Arial"/>
              </a:rPr>
            </a:br>
            <a:r>
              <a:rPr lang="en-GB" sz="1600" dirty="0">
                <a:latin typeface="Arial"/>
                <a:cs typeface="Arial"/>
              </a:rPr>
              <a:t>by Henna Mattila, Sari Raudasoja, Ira Virtanen &amp; AV Services</a:t>
            </a:r>
          </a:p>
        </p:txBody>
      </p:sp>
    </p:spTree>
    <p:extLst>
      <p:ext uri="{BB962C8B-B14F-4D97-AF65-F5344CB8AC3E}">
        <p14:creationId xmlns:p14="http://schemas.microsoft.com/office/powerpoint/2010/main" val="3216003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35148F-EBFF-453A-9700-A457D284767F}"/>
              </a:ext>
            </a:extLst>
          </p:cNvPr>
          <p:cNvSpPr>
            <a:spLocks noGrp="1"/>
          </p:cNvSpPr>
          <p:nvPr>
            <p:ph type="title"/>
          </p:nvPr>
        </p:nvSpPr>
        <p:spPr>
          <a:xfrm>
            <a:off x="410400" y="799365"/>
            <a:ext cx="10515600" cy="645616"/>
          </a:xfrm>
        </p:spPr>
        <p:txBody>
          <a:bodyPr/>
          <a:lstStyle/>
          <a:p>
            <a:r>
              <a:rPr lang="en-GB">
                <a:latin typeface="Arial"/>
                <a:cs typeface="Arial"/>
              </a:rPr>
              <a:t>Type 3 – Compeletely remote defence</a:t>
            </a:r>
          </a:p>
        </p:txBody>
      </p:sp>
      <p:sp>
        <p:nvSpPr>
          <p:cNvPr id="3" name="Sisällön paikkamerkki 2">
            <a:extLst>
              <a:ext uri="{FF2B5EF4-FFF2-40B4-BE49-F238E27FC236}">
                <a16:creationId xmlns:a16="http://schemas.microsoft.com/office/drawing/2014/main" id="{891C8CE3-92FB-48A2-9162-7891DEB4A620}"/>
              </a:ext>
            </a:extLst>
          </p:cNvPr>
          <p:cNvSpPr>
            <a:spLocks noGrp="1"/>
          </p:cNvSpPr>
          <p:nvPr>
            <p:ph idx="1"/>
          </p:nvPr>
        </p:nvSpPr>
        <p:spPr>
          <a:xfrm>
            <a:off x="410400" y="1662545"/>
            <a:ext cx="11419650" cy="4396090"/>
          </a:xfrm>
        </p:spPr>
        <p:txBody>
          <a:bodyPr vert="horz" lIns="91440" tIns="45720" rIns="91440" bIns="45720" rtlCol="0" anchor="t">
            <a:noAutofit/>
          </a:bodyPr>
          <a:lstStyle/>
          <a:p>
            <a:r>
              <a:rPr lang="en-GB" sz="2000" dirty="0"/>
              <a:t>All participants and audience members participate remotely.</a:t>
            </a:r>
          </a:p>
          <a:p>
            <a:r>
              <a:rPr lang="en-GB" sz="2000" dirty="0">
                <a:ea typeface="+mn-lt"/>
                <a:cs typeface="+mn-lt"/>
              </a:rPr>
              <a:t>The defence is streamed via Zoom. The doctoral candidate, Custos or Moderator creates a Zoom link as instructed by AV Services. An AV support person is appointed for the defence event.</a:t>
            </a:r>
          </a:p>
          <a:p>
            <a:r>
              <a:rPr lang="en-GB" sz="2000" dirty="0"/>
              <a:t>Moderator </a:t>
            </a:r>
          </a:p>
          <a:p>
            <a:pPr lvl="1"/>
            <a:r>
              <a:rPr lang="en-GB" sz="2000" dirty="0"/>
              <a:t>The organisers of the doctoral defence appoint a Moderator who can be, for example, the second supervisor or a colleague who knows how to operate Zoom. (The faculty/Study Services/AV Services does not provide a Moderator for the event but do give guidance.) The purpose and tasks of the Moderator are explained on a separate slide.</a:t>
            </a:r>
          </a:p>
          <a:p>
            <a:r>
              <a:rPr lang="en-GB" sz="2000" dirty="0"/>
              <a:t>Practice session</a:t>
            </a:r>
          </a:p>
          <a:p>
            <a:pPr lvl="1"/>
            <a:r>
              <a:rPr lang="en-GB" sz="2000" dirty="0"/>
              <a:t>We recommend organising a short technological practice session. Invite all the key participants and the Moderator for the session.</a:t>
            </a:r>
          </a:p>
          <a:p>
            <a:r>
              <a:rPr lang="en-GB" sz="2000" dirty="0">
                <a:ea typeface="+mn-lt"/>
                <a:cs typeface="+mn-lt"/>
              </a:rPr>
              <a:t>The doctoral candidate is encouraged to draft a starting slide, which will be visible for the audience and online viewers before the start of the event. Download a PowerPoint slide set from </a:t>
            </a:r>
            <a:r>
              <a:rPr lang="en-GB" sz="2000" dirty="0" err="1">
                <a:ea typeface="+mn-lt"/>
                <a:cs typeface="+mn-lt"/>
              </a:rPr>
              <a:t>intrapage</a:t>
            </a:r>
            <a:r>
              <a:rPr lang="en-GB" sz="2000" dirty="0">
                <a:ea typeface="+mn-lt"/>
                <a:cs typeface="+mn-lt"/>
              </a:rPr>
              <a:t> </a:t>
            </a:r>
            <a:r>
              <a:rPr lang="en-GB" sz="2000" dirty="0">
                <a:ea typeface="+mn-lt"/>
                <a:cs typeface="+mn-lt"/>
                <a:hlinkClick r:id="rId2"/>
              </a:rPr>
              <a:t>Formalities concerning the public examination of the doctoral dissertation</a:t>
            </a:r>
            <a:r>
              <a:rPr lang="en-GB" sz="2000" dirty="0">
                <a:ea typeface="+mn-lt"/>
                <a:cs typeface="+mn-lt"/>
              </a:rPr>
              <a:t>.</a:t>
            </a:r>
          </a:p>
        </p:txBody>
      </p:sp>
      <p:sp>
        <p:nvSpPr>
          <p:cNvPr id="4" name="Alatunnisteen paikkamerkki 3">
            <a:extLst>
              <a:ext uri="{FF2B5EF4-FFF2-40B4-BE49-F238E27FC236}">
                <a16:creationId xmlns:a16="http://schemas.microsoft.com/office/drawing/2014/main" id="{9CE338FC-2282-4FE9-BE67-89E736B931AD}"/>
              </a:ext>
            </a:extLst>
          </p:cNvPr>
          <p:cNvSpPr>
            <a:spLocks noGrp="1"/>
          </p:cNvSpPr>
          <p:nvPr>
            <p:ph type="ftr" sz="quarter" idx="3"/>
          </p:nvPr>
        </p:nvSpPr>
        <p:spPr/>
        <p:txBody>
          <a:bodyPr/>
          <a:lstStyle/>
          <a:p>
            <a:endParaRPr lang="fi-FI" dirty="0"/>
          </a:p>
        </p:txBody>
      </p:sp>
      <p:sp>
        <p:nvSpPr>
          <p:cNvPr id="5" name="Päivämäärän paikkamerkki 4">
            <a:extLst>
              <a:ext uri="{FF2B5EF4-FFF2-40B4-BE49-F238E27FC236}">
                <a16:creationId xmlns:a16="http://schemas.microsoft.com/office/drawing/2014/main" id="{B8A2C137-343D-4121-BE88-E0645B54681F}"/>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08B7D8F2-8B38-4A3C-907C-CBD4DFD1C3E8}"/>
              </a:ext>
            </a:extLst>
          </p:cNvPr>
          <p:cNvSpPr>
            <a:spLocks noGrp="1"/>
          </p:cNvSpPr>
          <p:nvPr>
            <p:ph type="sldNum" sz="quarter" idx="4"/>
          </p:nvPr>
        </p:nvSpPr>
        <p:spPr/>
        <p:txBody>
          <a:bodyPr/>
          <a:lstStyle/>
          <a:p>
            <a:r>
              <a:rPr lang="en-GB"/>
              <a:t>|  </a:t>
            </a:r>
            <a:fld id="{CDC8994D-33BE-6F4B-918B-78B2D731EB1C}" type="slidenum">
              <a:rPr lang="fi-FI" smtClean="0"/>
              <a:pPr/>
              <a:t>10</a:t>
            </a:fld>
            <a:endParaRPr lang="fi-FI"/>
          </a:p>
        </p:txBody>
      </p:sp>
    </p:spTree>
    <p:extLst>
      <p:ext uri="{BB962C8B-B14F-4D97-AF65-F5344CB8AC3E}">
        <p14:creationId xmlns:p14="http://schemas.microsoft.com/office/powerpoint/2010/main" val="2295019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09147E-5656-4FA7-856D-4AEDA5C64993}"/>
              </a:ext>
            </a:extLst>
          </p:cNvPr>
          <p:cNvSpPr>
            <a:spLocks noGrp="1"/>
          </p:cNvSpPr>
          <p:nvPr>
            <p:ph type="title"/>
          </p:nvPr>
        </p:nvSpPr>
        <p:spPr>
          <a:xfrm>
            <a:off x="363866" y="721717"/>
            <a:ext cx="10515600" cy="645616"/>
          </a:xfrm>
        </p:spPr>
        <p:txBody>
          <a:bodyPr/>
          <a:lstStyle/>
          <a:p>
            <a:r>
              <a:rPr lang="en-GB" dirty="0">
                <a:latin typeface="Arial"/>
                <a:cs typeface="Arial"/>
              </a:rPr>
              <a:t>Key people &amp; responsibilities 1/3</a:t>
            </a:r>
          </a:p>
        </p:txBody>
      </p:sp>
      <p:sp>
        <p:nvSpPr>
          <p:cNvPr id="3" name="Sisällön paikkamerkki 2">
            <a:extLst>
              <a:ext uri="{FF2B5EF4-FFF2-40B4-BE49-F238E27FC236}">
                <a16:creationId xmlns:a16="http://schemas.microsoft.com/office/drawing/2014/main" id="{E7492900-D36D-42E7-9129-C30FFF20E6E5}"/>
              </a:ext>
            </a:extLst>
          </p:cNvPr>
          <p:cNvSpPr>
            <a:spLocks noGrp="1"/>
          </p:cNvSpPr>
          <p:nvPr>
            <p:ph idx="1"/>
          </p:nvPr>
        </p:nvSpPr>
        <p:spPr>
          <a:xfrm>
            <a:off x="401160" y="1561672"/>
            <a:ext cx="11426973" cy="4928028"/>
          </a:xfrm>
        </p:spPr>
        <p:txBody>
          <a:bodyPr vert="horz" lIns="91440" tIns="45720" rIns="91440" bIns="45720" rtlCol="0" anchor="t">
            <a:noAutofit/>
          </a:bodyPr>
          <a:lstStyle/>
          <a:p>
            <a:r>
              <a:rPr lang="en-GB" sz="2000" dirty="0"/>
              <a:t>Campus Assistants</a:t>
            </a:r>
          </a:p>
          <a:p>
            <a:pPr lvl="1"/>
            <a:r>
              <a:rPr lang="en-GB" sz="1600" dirty="0"/>
              <a:t>When Campus Assistants receive your form about organising the doctoral defence, they communicate the information on upcoming public defence to AV Services.</a:t>
            </a:r>
          </a:p>
          <a:p>
            <a:pPr lvl="1"/>
            <a:r>
              <a:rPr lang="en-GB" sz="1600" dirty="0"/>
              <a:t>When necessary, they also help to reschedule the defence together with AV Services.</a:t>
            </a:r>
          </a:p>
          <a:p>
            <a:pPr lvl="1"/>
            <a:r>
              <a:rPr lang="en-GB" sz="1600" dirty="0"/>
              <a:t>Contact: </a:t>
            </a:r>
            <a:r>
              <a:rPr lang="en-GB" sz="1600" dirty="0">
                <a:hlinkClick r:id="rId3"/>
              </a:rPr>
              <a:t>primarily via the online form</a:t>
            </a:r>
            <a:r>
              <a:rPr lang="en-GB" sz="1600" dirty="0"/>
              <a:t>. Other: </a:t>
            </a:r>
            <a:r>
              <a:rPr lang="en-GB" sz="1600" dirty="0">
                <a:hlinkClick r:id="rId4"/>
              </a:rPr>
              <a:t>kampusassistentit@tuni.fi</a:t>
            </a:r>
            <a:endParaRPr lang="en-GB" sz="1600" dirty="0"/>
          </a:p>
          <a:p>
            <a:r>
              <a:rPr lang="en-GB" sz="2000" dirty="0"/>
              <a:t>AV Services</a:t>
            </a:r>
          </a:p>
          <a:p>
            <a:pPr lvl="1"/>
            <a:r>
              <a:rPr lang="en-GB" sz="1600" dirty="0"/>
              <a:t>They are responsible for providing AV support,</a:t>
            </a:r>
          </a:p>
          <a:p>
            <a:pPr lvl="1"/>
            <a:r>
              <a:rPr lang="en-GB" sz="1600" dirty="0"/>
              <a:t>They are responsible for the online stream link of the traditional defence in the lecture hall (Panopto)</a:t>
            </a:r>
          </a:p>
          <a:p>
            <a:pPr lvl="1"/>
            <a:r>
              <a:rPr lang="en-GB" sz="1600" dirty="0">
                <a:cs typeface="Arial"/>
              </a:rPr>
              <a:t>They issue guidelines and introduction (e.g., Moderator’s introduction to using Zoom in remote versions of the defence).</a:t>
            </a:r>
          </a:p>
          <a:p>
            <a:r>
              <a:rPr lang="en-GB" sz="2000" dirty="0"/>
              <a:t>Porters i.e., personnel at info desks on campuses</a:t>
            </a:r>
          </a:p>
          <a:p>
            <a:pPr lvl="1"/>
            <a:r>
              <a:rPr lang="en-GB" sz="1600" dirty="0"/>
              <a:t>They help with AV technology in the lecture halls.</a:t>
            </a:r>
          </a:p>
          <a:p>
            <a:r>
              <a:rPr lang="en-GB" sz="2000" dirty="0"/>
              <a:t>Participants to the defence (doctoral candidate, Custos and Moderator*)</a:t>
            </a:r>
          </a:p>
          <a:p>
            <a:pPr lvl="1"/>
            <a:r>
              <a:rPr lang="en-GB" sz="1600" dirty="0">
                <a:ea typeface="+mn-lt"/>
                <a:cs typeface="+mn-lt"/>
              </a:rPr>
              <a:t>Communicate the Panopto or Zoom link to Communication Services to be added to the defence press release. </a:t>
            </a:r>
          </a:p>
          <a:p>
            <a:pPr lvl="1"/>
            <a:r>
              <a:rPr lang="en-GB" sz="1600" dirty="0"/>
              <a:t>Responsible for creating the link for Zoom defence.</a:t>
            </a:r>
            <a:endParaRPr lang="fi-FI" sz="2000" dirty="0">
              <a:cs typeface="Arial" panose="020B0604020202020204"/>
            </a:endParaRPr>
          </a:p>
          <a:p>
            <a:endParaRPr lang="fi-FI" sz="2000" dirty="0">
              <a:cs typeface="Arial" panose="020B0604020202020204"/>
            </a:endParaRPr>
          </a:p>
          <a:p>
            <a:pPr lvl="1"/>
            <a:endParaRPr lang="fi-FI" sz="2000" dirty="0">
              <a:cs typeface="Arial" panose="020B0604020202020204"/>
            </a:endParaRPr>
          </a:p>
        </p:txBody>
      </p:sp>
      <p:sp>
        <p:nvSpPr>
          <p:cNvPr id="5" name="Päivämäärän paikkamerkki 4">
            <a:extLst>
              <a:ext uri="{FF2B5EF4-FFF2-40B4-BE49-F238E27FC236}">
                <a16:creationId xmlns:a16="http://schemas.microsoft.com/office/drawing/2014/main" id="{69B050D1-D6F2-4936-9DD6-9D1FAC8CB22B}"/>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B90E808E-9AC4-4213-8A18-157165542DB6}"/>
              </a:ext>
            </a:extLst>
          </p:cNvPr>
          <p:cNvSpPr>
            <a:spLocks noGrp="1"/>
          </p:cNvSpPr>
          <p:nvPr>
            <p:ph type="sldNum" sz="quarter" idx="4"/>
          </p:nvPr>
        </p:nvSpPr>
        <p:spPr/>
        <p:txBody>
          <a:bodyPr/>
          <a:lstStyle/>
          <a:p>
            <a:r>
              <a:rPr lang="en-GB"/>
              <a:t>|  </a:t>
            </a:r>
            <a:fld id="{CDC8994D-33BE-6F4B-918B-78B2D731EB1C}" type="slidenum">
              <a:rPr lang="fi-FI" smtClean="0"/>
              <a:pPr/>
              <a:t>11</a:t>
            </a:fld>
            <a:endParaRPr lang="fi-FI"/>
          </a:p>
        </p:txBody>
      </p:sp>
      <p:sp>
        <p:nvSpPr>
          <p:cNvPr id="4" name="TextBox 3">
            <a:extLst>
              <a:ext uri="{FF2B5EF4-FFF2-40B4-BE49-F238E27FC236}">
                <a16:creationId xmlns:a16="http://schemas.microsoft.com/office/drawing/2014/main" id="{19A09B9F-0FC0-2629-72C0-ADEDC8455B81}"/>
              </a:ext>
            </a:extLst>
          </p:cNvPr>
          <p:cNvSpPr txBox="1"/>
          <p:nvPr/>
        </p:nvSpPr>
        <p:spPr>
          <a:xfrm>
            <a:off x="363866" y="6374383"/>
            <a:ext cx="6381318" cy="338554"/>
          </a:xfrm>
          <a:prstGeom prst="rect">
            <a:avLst/>
          </a:prstGeom>
          <a:noFill/>
        </p:spPr>
        <p:txBody>
          <a:bodyPr wrap="square" rtlCol="0">
            <a:spAutoFit/>
          </a:bodyPr>
          <a:lstStyle/>
          <a:p>
            <a:r>
              <a:rPr lang="en-GB" sz="1600" dirty="0"/>
              <a:t>*See the slide about the Moderator’s tasks.</a:t>
            </a:r>
          </a:p>
        </p:txBody>
      </p:sp>
    </p:spTree>
    <p:extLst>
      <p:ext uri="{BB962C8B-B14F-4D97-AF65-F5344CB8AC3E}">
        <p14:creationId xmlns:p14="http://schemas.microsoft.com/office/powerpoint/2010/main" val="340201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A1C8-A359-4B89-981F-AFDF6F2A6328}"/>
              </a:ext>
            </a:extLst>
          </p:cNvPr>
          <p:cNvSpPr>
            <a:spLocks noGrp="1"/>
          </p:cNvSpPr>
          <p:nvPr>
            <p:ph type="title"/>
          </p:nvPr>
        </p:nvSpPr>
        <p:spPr/>
        <p:txBody>
          <a:bodyPr/>
          <a:lstStyle/>
          <a:p>
            <a:r>
              <a:rPr lang="en-GB" dirty="0">
                <a:latin typeface="Arial"/>
                <a:cs typeface="Arial"/>
              </a:rPr>
              <a:t>Key people &amp; responsibilities 2/3</a:t>
            </a:r>
          </a:p>
        </p:txBody>
      </p:sp>
      <p:sp>
        <p:nvSpPr>
          <p:cNvPr id="3" name="Content Placeholder 2">
            <a:extLst>
              <a:ext uri="{FF2B5EF4-FFF2-40B4-BE49-F238E27FC236}">
                <a16:creationId xmlns:a16="http://schemas.microsoft.com/office/drawing/2014/main" id="{978CDB18-6350-49A9-ABCA-62D5F26E72F8}"/>
              </a:ext>
            </a:extLst>
          </p:cNvPr>
          <p:cNvSpPr>
            <a:spLocks noGrp="1"/>
          </p:cNvSpPr>
          <p:nvPr>
            <p:ph idx="1"/>
          </p:nvPr>
        </p:nvSpPr>
        <p:spPr>
          <a:xfrm>
            <a:off x="410400" y="1707296"/>
            <a:ext cx="11212016" cy="4782403"/>
          </a:xfrm>
        </p:spPr>
        <p:txBody>
          <a:bodyPr vert="horz" lIns="91440" tIns="45720" rIns="91440" bIns="45720" rtlCol="0" anchor="t">
            <a:noAutofit/>
          </a:bodyPr>
          <a:lstStyle/>
          <a:p>
            <a:pPr marL="307975" lvl="1" indent="0" fontAlgn="ctr">
              <a:buSzPts val="1000"/>
              <a:buNone/>
              <a:tabLst>
                <a:tab pos="457200" algn="l"/>
              </a:tabLst>
            </a:pPr>
            <a:r>
              <a:rPr lang="en-GB" sz="1700" b="1" dirty="0">
                <a:effectLst/>
                <a:ea typeface="Calibri"/>
                <a:cs typeface="Times New Roman"/>
              </a:rPr>
              <a:t>Moderator</a:t>
            </a:r>
            <a:r>
              <a:rPr lang="en-GB" sz="1700" dirty="0">
                <a:effectLst/>
                <a:ea typeface="Calibri"/>
                <a:cs typeface="Times New Roman"/>
              </a:rPr>
              <a:t> operates the Zoom connection during the doctoral defence.</a:t>
            </a:r>
            <a:r>
              <a:rPr lang="en-GB" sz="1700" dirty="0">
                <a:ea typeface="Calibri"/>
                <a:cs typeface="Times New Roman"/>
              </a:rPr>
              <a:t> They adjust, define and administer the remote connection settings and user rights of the viewers.</a:t>
            </a:r>
          </a:p>
          <a:p>
            <a:pPr marL="1200150" lvl="2" indent="-285750" fontAlgn="ctr">
              <a:buSzPts val="1000"/>
              <a:tabLst>
                <a:tab pos="1371600" algn="l"/>
              </a:tabLst>
            </a:pPr>
            <a:r>
              <a:rPr lang="en-GB" sz="1700" dirty="0">
                <a:effectLst/>
                <a:ea typeface="Calibri"/>
              </a:rPr>
              <a:t>Participants and the waiting room: </a:t>
            </a:r>
            <a:r>
              <a:rPr lang="en-GB" sz="1700" dirty="0">
                <a:ea typeface="Calibri"/>
              </a:rPr>
              <a:t>Moderator issues the Custos, doctoral candidate and Opponent co-host user rights. They are recommended to control ‘security’ options, e.g., switching off the microphone, video and screen share options from the viewers / other than the host and co-hosts. The Moderator can set up a waiting room from which the participants are accepted to join via a remote connection but this is not necessary.</a:t>
            </a:r>
          </a:p>
          <a:p>
            <a:pPr marL="1200150" lvl="2" indent="-285750" fontAlgn="ctr">
              <a:buSzPts val="1000"/>
              <a:tabLst>
                <a:tab pos="1371600" algn="l"/>
              </a:tabLst>
            </a:pPr>
            <a:r>
              <a:rPr lang="en-GB" sz="1700" dirty="0">
                <a:ea typeface="Calibri"/>
                <a:cs typeface="Arial"/>
              </a:rPr>
              <a:t>The Moderator does well to check via chat from the viewers before and during the event that they can hear the microphones in the lecture hall and thank them for the feedback.</a:t>
            </a:r>
          </a:p>
          <a:p>
            <a:pPr marL="1200150" lvl="2" indent="-285750" fontAlgn="ctr">
              <a:buSzPts val="1000"/>
              <a:tabLst>
                <a:tab pos="1371600" algn="l"/>
              </a:tabLst>
            </a:pPr>
            <a:r>
              <a:rPr lang="en-GB" sz="1700" dirty="0">
                <a:effectLst/>
                <a:ea typeface="Calibri"/>
              </a:rPr>
              <a:t>Chat: The Moderator prepares the message on starting the event to be added to chat. For example: Welcome to a doctoral defence at the Faculty of X. In this event, NN’s study “</a:t>
            </a:r>
            <a:r>
              <a:rPr lang="en-GB" sz="1700" dirty="0">
                <a:ea typeface="Calibri"/>
              </a:rPr>
              <a:t>XXXX</a:t>
            </a:r>
            <a:r>
              <a:rPr lang="en-GB" sz="1700" dirty="0">
                <a:effectLst/>
                <a:ea typeface="Calibri"/>
              </a:rPr>
              <a:t>” in the field of XXXX which he or she has presented as a doctoral dissertation is examined. The Custos of the event is XX and the Opponent is YY. Thank you for participation!</a:t>
            </a:r>
          </a:p>
          <a:p>
            <a:pPr marL="1200150" lvl="2" indent="-285750" fontAlgn="ctr">
              <a:buSzPts val="1000"/>
              <a:tabLst>
                <a:tab pos="1371600" algn="l"/>
              </a:tabLst>
            </a:pPr>
            <a:r>
              <a:rPr lang="en-GB" sz="1700" dirty="0">
                <a:ea typeface="Calibri"/>
              </a:rPr>
              <a:t>Relaying chat questions to the participants: The Moderator should tell in chat when the event begins how the remote audience can pose questions at the end of the defence. The manner of picking audience questions from chat should be carefully planned with the Custos because Custos chairs the event and gives the floor for comments.</a:t>
            </a:r>
          </a:p>
          <a:p>
            <a:pPr marL="1200150" lvl="2" indent="-285750" fontAlgn="ctr">
              <a:buSzPts val="1000"/>
              <a:tabLst>
                <a:tab pos="1371600" algn="l"/>
              </a:tabLst>
            </a:pPr>
            <a:r>
              <a:rPr lang="en-GB" sz="1700" dirty="0">
                <a:effectLst/>
                <a:ea typeface="Calibri"/>
                <a:cs typeface="Arial"/>
              </a:rPr>
              <a:t>Ending the remote participation: The Moderator tells the audience on chat when the event is over and thanks them for participation. The Moderator saves the chat (save chat) for the doctoral candidat</a:t>
            </a:r>
            <a:r>
              <a:rPr lang="en-GB" sz="1700" dirty="0">
                <a:ea typeface="Calibri"/>
                <a:cs typeface="Arial"/>
              </a:rPr>
              <a:t>e.</a:t>
            </a:r>
            <a:endParaRPr lang="en-GB" sz="1700" dirty="0">
              <a:effectLst/>
              <a:ea typeface="Calibri"/>
              <a:cs typeface="Arial"/>
            </a:endParaRPr>
          </a:p>
        </p:txBody>
      </p:sp>
      <p:sp>
        <p:nvSpPr>
          <p:cNvPr id="4" name="Footer Placeholder 3">
            <a:extLst>
              <a:ext uri="{FF2B5EF4-FFF2-40B4-BE49-F238E27FC236}">
                <a16:creationId xmlns:a16="http://schemas.microsoft.com/office/drawing/2014/main" id="{47EF8E1B-7CE8-4E1C-AB35-906781E20D56}"/>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471FB99A-B1B5-45A7-BA06-DA52386C2EE2}"/>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E71CBB3C-6995-4E51-BEE3-90D86AB59F49}"/>
              </a:ext>
            </a:extLst>
          </p:cNvPr>
          <p:cNvSpPr>
            <a:spLocks noGrp="1"/>
          </p:cNvSpPr>
          <p:nvPr>
            <p:ph type="sldNum" sz="quarter" idx="4"/>
          </p:nvPr>
        </p:nvSpPr>
        <p:spPr/>
        <p:txBody>
          <a:bodyPr/>
          <a:lstStyle/>
          <a:p>
            <a:r>
              <a:rPr lang="en-GB"/>
              <a:t>|  </a:t>
            </a:r>
            <a:fld id="{CDC8994D-33BE-6F4B-918B-78B2D731EB1C}" type="slidenum">
              <a:rPr lang="fi-FI" smtClean="0"/>
              <a:pPr/>
              <a:t>12</a:t>
            </a:fld>
            <a:endParaRPr lang="fi-FI"/>
          </a:p>
        </p:txBody>
      </p:sp>
    </p:spTree>
    <p:extLst>
      <p:ext uri="{BB962C8B-B14F-4D97-AF65-F5344CB8AC3E}">
        <p14:creationId xmlns:p14="http://schemas.microsoft.com/office/powerpoint/2010/main" val="2976508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1DDA8-6701-ABD9-409F-4A49B35E577B}"/>
              </a:ext>
            </a:extLst>
          </p:cNvPr>
          <p:cNvSpPr>
            <a:spLocks noGrp="1"/>
          </p:cNvSpPr>
          <p:nvPr>
            <p:ph type="title"/>
          </p:nvPr>
        </p:nvSpPr>
        <p:spPr/>
        <p:txBody>
          <a:bodyPr/>
          <a:lstStyle/>
          <a:p>
            <a:r>
              <a:rPr lang="en-GB" dirty="0">
                <a:latin typeface="Arial"/>
                <a:cs typeface="Arial"/>
              </a:rPr>
              <a:t>Key people &amp; responsibilities 3/3</a:t>
            </a:r>
            <a:endParaRPr lang="en-FI" dirty="0"/>
          </a:p>
        </p:txBody>
      </p:sp>
      <p:sp>
        <p:nvSpPr>
          <p:cNvPr id="3" name="Content Placeholder 2">
            <a:extLst>
              <a:ext uri="{FF2B5EF4-FFF2-40B4-BE49-F238E27FC236}">
                <a16:creationId xmlns:a16="http://schemas.microsoft.com/office/drawing/2014/main" id="{97B271F4-E7EF-D5FA-FA15-F65490FB27F0}"/>
              </a:ext>
            </a:extLst>
          </p:cNvPr>
          <p:cNvSpPr>
            <a:spLocks noGrp="1"/>
          </p:cNvSpPr>
          <p:nvPr>
            <p:ph idx="1"/>
          </p:nvPr>
        </p:nvSpPr>
        <p:spPr/>
        <p:txBody>
          <a:bodyPr/>
          <a:lstStyle/>
          <a:p>
            <a:r>
              <a:rPr lang="en-FI" sz="2400" dirty="0"/>
              <a:t>Members of academic community who watch the online event may want to participate in the discussion during the end of the public defence.</a:t>
            </a:r>
          </a:p>
          <a:p>
            <a:r>
              <a:rPr lang="en-FI" sz="2400" dirty="0"/>
              <a:t>When the defence is organised on campus and live streamer via Panopto, the viewer cannot ask for turn to speak. In cases of live stream, the Custos can provide their work phone number to which viewers can send their questions. At the end of the event, the Custos decides on the questions posed to the doctoral candidate.</a:t>
            </a:r>
          </a:p>
          <a:p>
            <a:r>
              <a:rPr lang="en-FI" sz="2400" dirty="0"/>
              <a:t>The chat in Zoom enables requests for turn to speak.The Custos and the moderator should plan in advance how such requests will be incorporated in the event at the end. The moderator needs to enable at least the voice/microphone to be turned on for the viewer asking a question. </a:t>
            </a:r>
          </a:p>
          <a:p>
            <a:r>
              <a:rPr lang="en-FI" sz="2400" dirty="0"/>
              <a:t>A well planned event ensures a succesful public defence for everyone.</a:t>
            </a:r>
          </a:p>
        </p:txBody>
      </p:sp>
      <p:sp>
        <p:nvSpPr>
          <p:cNvPr id="4" name="Footer Placeholder 3">
            <a:extLst>
              <a:ext uri="{FF2B5EF4-FFF2-40B4-BE49-F238E27FC236}">
                <a16:creationId xmlns:a16="http://schemas.microsoft.com/office/drawing/2014/main" id="{011D8975-FBA9-6BFF-1511-31B6E33EF73E}"/>
              </a:ext>
            </a:extLst>
          </p:cNvPr>
          <p:cNvSpPr>
            <a:spLocks noGrp="1"/>
          </p:cNvSpPr>
          <p:nvPr>
            <p:ph type="ftr" sz="quarter" idx="3"/>
          </p:nvPr>
        </p:nvSpPr>
        <p:spPr/>
        <p:txBody>
          <a:bodyPr/>
          <a:lstStyle/>
          <a:p>
            <a:r>
              <a:rPr lang="fi-FI" dirty="0">
                <a:solidFill>
                  <a:schemeClr val="tx1"/>
                </a:solidFill>
              </a:rPr>
              <a:t>Katso lisää vinkkejä intranetin sivulta Väitöstilaisuus.</a:t>
            </a:r>
          </a:p>
        </p:txBody>
      </p:sp>
      <p:sp>
        <p:nvSpPr>
          <p:cNvPr id="5" name="Date Placeholder 4">
            <a:extLst>
              <a:ext uri="{FF2B5EF4-FFF2-40B4-BE49-F238E27FC236}">
                <a16:creationId xmlns:a16="http://schemas.microsoft.com/office/drawing/2014/main" id="{7B2661CA-E988-F5C5-5C8A-64D74CD220F3}"/>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2F1D972D-087B-6432-308F-D386601B8200}"/>
              </a:ext>
            </a:extLst>
          </p:cNvPr>
          <p:cNvSpPr>
            <a:spLocks noGrp="1"/>
          </p:cNvSpPr>
          <p:nvPr>
            <p:ph type="sldNum" sz="quarter" idx="4"/>
          </p:nvPr>
        </p:nvSpPr>
        <p:spPr/>
        <p:txBody>
          <a:bodyPr/>
          <a:lstStyle/>
          <a:p>
            <a:r>
              <a:rPr lang="fi-FI"/>
              <a:t>|  </a:t>
            </a:r>
            <a:fld id="{CDC8994D-33BE-6F4B-918B-78B2D731EB1C}" type="slidenum">
              <a:rPr lang="fi-FI" smtClean="0"/>
              <a:pPr/>
              <a:t>13</a:t>
            </a:fld>
            <a:endParaRPr lang="fi-FI"/>
          </a:p>
        </p:txBody>
      </p:sp>
    </p:spTree>
    <p:extLst>
      <p:ext uri="{BB962C8B-B14F-4D97-AF65-F5344CB8AC3E}">
        <p14:creationId xmlns:p14="http://schemas.microsoft.com/office/powerpoint/2010/main" val="1028886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Contact persons at the faculties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1609278"/>
              </p:ext>
            </p:extLst>
          </p:nvPr>
        </p:nvGraphicFramePr>
        <p:xfrm>
          <a:off x="430211" y="1811338"/>
          <a:ext cx="10771188" cy="4323080"/>
        </p:xfrm>
        <a:graphic>
          <a:graphicData uri="http://schemas.openxmlformats.org/drawingml/2006/table">
            <a:tbl>
              <a:tblPr firstRow="1" bandRow="1">
                <a:tableStyleId>{5C22544A-7EE6-4342-B048-85BDC9FD1C3A}</a:tableStyleId>
              </a:tblPr>
              <a:tblGrid>
                <a:gridCol w="3590396">
                  <a:extLst>
                    <a:ext uri="{9D8B030D-6E8A-4147-A177-3AD203B41FA5}">
                      <a16:colId xmlns:a16="http://schemas.microsoft.com/office/drawing/2014/main" val="913095013"/>
                    </a:ext>
                  </a:extLst>
                </a:gridCol>
                <a:gridCol w="3590396">
                  <a:extLst>
                    <a:ext uri="{9D8B030D-6E8A-4147-A177-3AD203B41FA5}">
                      <a16:colId xmlns:a16="http://schemas.microsoft.com/office/drawing/2014/main" val="682088498"/>
                    </a:ext>
                  </a:extLst>
                </a:gridCol>
                <a:gridCol w="3590396">
                  <a:extLst>
                    <a:ext uri="{9D8B030D-6E8A-4147-A177-3AD203B41FA5}">
                      <a16:colId xmlns:a16="http://schemas.microsoft.com/office/drawing/2014/main" val="3658651212"/>
                    </a:ext>
                  </a:extLst>
                </a:gridCol>
              </a:tblGrid>
              <a:tr h="370840">
                <a:tc>
                  <a:txBody>
                    <a:bodyPr/>
                    <a:lstStyle/>
                    <a:p>
                      <a:r>
                        <a:rPr lang="en-GB"/>
                        <a:t>Faculty</a:t>
                      </a:r>
                    </a:p>
                  </a:txBody>
                  <a:tcPr/>
                </a:tc>
                <a:tc>
                  <a:txBody>
                    <a:bodyPr/>
                    <a:lstStyle/>
                    <a:p>
                      <a:r>
                        <a:rPr lang="en-GB"/>
                        <a:t>E-mail</a:t>
                      </a:r>
                    </a:p>
                  </a:txBody>
                  <a:tcPr/>
                </a:tc>
                <a:tc>
                  <a:txBody>
                    <a:bodyPr/>
                    <a:lstStyle/>
                    <a:p>
                      <a:r>
                        <a:rPr lang="en-GB"/>
                        <a:t>Person</a:t>
                      </a:r>
                    </a:p>
                  </a:txBody>
                  <a:tcPr/>
                </a:tc>
                <a:extLst>
                  <a:ext uri="{0D108BD9-81ED-4DB2-BD59-A6C34878D82A}">
                    <a16:rowId xmlns:a16="http://schemas.microsoft.com/office/drawing/2014/main" val="3614060546"/>
                  </a:ext>
                </a:extLst>
              </a:tr>
              <a:tr h="370840">
                <a:tc>
                  <a:txBody>
                    <a:bodyPr/>
                    <a:lstStyle/>
                    <a:p>
                      <a:r>
                        <a:rPr lang="en-GB"/>
                        <a:t>MET</a:t>
                      </a:r>
                    </a:p>
                  </a:txBody>
                  <a:tcPr/>
                </a:tc>
                <a:tc>
                  <a:txBody>
                    <a:bodyPr/>
                    <a:lstStyle/>
                    <a:p>
                      <a:r>
                        <a:rPr lang="en-GB"/>
                        <a:t>met.doc.tau@tuni.fi</a:t>
                      </a:r>
                    </a:p>
                  </a:txBody>
                  <a:tcPr/>
                </a:tc>
                <a:tc>
                  <a:txBody>
                    <a:bodyPr/>
                    <a:lstStyle/>
                    <a:p>
                      <a:r>
                        <a:rPr lang="en-GB"/>
                        <a:t>Henna Mattila</a:t>
                      </a:r>
                    </a:p>
                  </a:txBody>
                  <a:tcPr/>
                </a:tc>
                <a:extLst>
                  <a:ext uri="{0D108BD9-81ED-4DB2-BD59-A6C34878D82A}">
                    <a16:rowId xmlns:a16="http://schemas.microsoft.com/office/drawing/2014/main" val="2441915835"/>
                  </a:ext>
                </a:extLst>
              </a:tr>
              <a:tr h="370840">
                <a:tc>
                  <a:txBody>
                    <a:bodyPr/>
                    <a:lstStyle/>
                    <a:p>
                      <a:r>
                        <a:rPr lang="en-GB"/>
                        <a:t>SOC</a:t>
                      </a:r>
                    </a:p>
                  </a:txBody>
                  <a:tcPr/>
                </a:tc>
                <a:tc>
                  <a:txBody>
                    <a:bodyPr/>
                    <a:lstStyle/>
                    <a:p>
                      <a:r>
                        <a:rPr lang="en-GB"/>
                        <a:t>soc.doc.tau@tuni.fi</a:t>
                      </a:r>
                    </a:p>
                  </a:txBody>
                  <a:tcPr/>
                </a:tc>
                <a:tc>
                  <a:txBody>
                    <a:bodyPr/>
                    <a:lstStyle/>
                    <a:p>
                      <a:r>
                        <a:rPr lang="en-GB"/>
                        <a:t>Leena Nikkari</a:t>
                      </a:r>
                    </a:p>
                  </a:txBody>
                  <a:tcPr/>
                </a:tc>
                <a:extLst>
                  <a:ext uri="{0D108BD9-81ED-4DB2-BD59-A6C34878D82A}">
                    <a16:rowId xmlns:a16="http://schemas.microsoft.com/office/drawing/2014/main" val="2397417137"/>
                  </a:ext>
                </a:extLst>
              </a:tr>
              <a:tr h="459376">
                <a:tc>
                  <a:txBody>
                    <a:bodyPr/>
                    <a:lstStyle/>
                    <a:p>
                      <a:r>
                        <a:rPr lang="en-GB"/>
                        <a:t>ENS</a:t>
                      </a:r>
                    </a:p>
                  </a:txBody>
                  <a:tcPr/>
                </a:tc>
                <a:tc>
                  <a:txBody>
                    <a:bodyPr/>
                    <a:lstStyle/>
                    <a:p>
                      <a:r>
                        <a:rPr lang="en-GB"/>
                        <a:t>ens.doc.tau@tuni.fi</a:t>
                      </a:r>
                    </a:p>
                  </a:txBody>
                  <a:tcPr/>
                </a:tc>
                <a:tc>
                  <a:txBody>
                    <a:bodyPr/>
                    <a:lstStyle/>
                    <a:p>
                      <a:r>
                        <a:rPr lang="en-GB"/>
                        <a:t>Anna Nykänen (DPENS and DPES)</a:t>
                      </a:r>
                    </a:p>
                  </a:txBody>
                  <a:tcPr/>
                </a:tc>
                <a:extLst>
                  <a:ext uri="{0D108BD9-81ED-4DB2-BD59-A6C34878D82A}">
                    <a16:rowId xmlns:a16="http://schemas.microsoft.com/office/drawing/2014/main" val="197293743"/>
                  </a:ext>
                </a:extLst>
              </a:tr>
              <a:tr h="370840">
                <a:tc>
                  <a:txBody>
                    <a:bodyPr/>
                    <a:lstStyle/>
                    <a:p>
                      <a:r>
                        <a:rPr lang="en-GB" u="none"/>
                        <a:t>ITC</a:t>
                      </a:r>
                    </a:p>
                  </a:txBody>
                  <a:tcPr/>
                </a:tc>
                <a:tc>
                  <a:txBody>
                    <a:bodyPr/>
                    <a:lstStyle/>
                    <a:p>
                      <a:r>
                        <a:rPr lang="en-GB" u="none"/>
                        <a:t>itc.doc.tau@tuni.fi</a:t>
                      </a:r>
                    </a:p>
                    <a:p>
                      <a:r>
                        <a:rPr lang="en-GB" sz="1800" u="none">
                          <a:solidFill>
                            <a:schemeClr val="dk1"/>
                          </a:solidFill>
                          <a:effectLst/>
                          <a:latin typeface="+mn-lt"/>
                          <a:ea typeface="+mn-ea"/>
                          <a:cs typeface="+mn-cs"/>
                        </a:rPr>
                        <a:t>cee.doc.tau@tuni.fi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Sari Raudasoja (</a:t>
                      </a:r>
                      <a:r>
                        <a:rPr lang="en-GB" sz="1800" b="0" i="0">
                          <a:solidFill>
                            <a:schemeClr val="dk1"/>
                          </a:solidFill>
                          <a:effectLst/>
                          <a:latin typeface="+mn-lt"/>
                          <a:ea typeface="+mn-ea"/>
                          <a:cs typeface="+mn-cs"/>
                        </a:rPr>
                        <a:t>DPHAT, DPMCP, DPLA, DPII and DPCMT)</a:t>
                      </a:r>
                    </a:p>
                    <a:p>
                      <a:r>
                        <a:rPr lang="en-GB"/>
                        <a:t>Elina Orava</a:t>
                      </a:r>
                      <a:r>
                        <a:rPr lang="en-GB" baseline="0"/>
                        <a:t> (DPIS, DPCEE)</a:t>
                      </a:r>
                    </a:p>
                  </a:txBody>
                  <a:tcPr/>
                </a:tc>
                <a:extLst>
                  <a:ext uri="{0D108BD9-81ED-4DB2-BD59-A6C34878D82A}">
                    <a16:rowId xmlns:a16="http://schemas.microsoft.com/office/drawing/2014/main" val="524910154"/>
                  </a:ext>
                </a:extLst>
              </a:tr>
              <a:tr h="370840">
                <a:tc>
                  <a:txBody>
                    <a:bodyPr/>
                    <a:lstStyle/>
                    <a:p>
                      <a:r>
                        <a:rPr lang="en-GB"/>
                        <a:t>EDU</a:t>
                      </a:r>
                    </a:p>
                  </a:txBody>
                  <a:tcPr/>
                </a:tc>
                <a:tc>
                  <a:txBody>
                    <a:bodyPr/>
                    <a:lstStyle/>
                    <a:p>
                      <a:r>
                        <a:rPr lang="en-GB"/>
                        <a:t>edu.doc.tau@tuni.fi</a:t>
                      </a:r>
                    </a:p>
                  </a:txBody>
                  <a:tcPr/>
                </a:tc>
                <a:tc>
                  <a:txBody>
                    <a:bodyPr/>
                    <a:lstStyle/>
                    <a:p>
                      <a:r>
                        <a:rPr lang="en-GB"/>
                        <a:t>Sari Raudasoja</a:t>
                      </a:r>
                    </a:p>
                  </a:txBody>
                  <a:tcPr/>
                </a:tc>
                <a:extLst>
                  <a:ext uri="{0D108BD9-81ED-4DB2-BD59-A6C34878D82A}">
                    <a16:rowId xmlns:a16="http://schemas.microsoft.com/office/drawing/2014/main" val="40438029"/>
                  </a:ext>
                </a:extLst>
              </a:tr>
              <a:tr h="370840">
                <a:tc>
                  <a:txBody>
                    <a:bodyPr/>
                    <a:lstStyle/>
                    <a:p>
                      <a:r>
                        <a:rPr lang="en-GB"/>
                        <a:t>BEN</a:t>
                      </a:r>
                    </a:p>
                  </a:txBody>
                  <a:tcPr/>
                </a:tc>
                <a:tc>
                  <a:txBody>
                    <a:bodyPr/>
                    <a:lstStyle/>
                    <a:p>
                      <a:r>
                        <a:rPr lang="en-GB"/>
                        <a:t>ben.doc.tau@tuni.fi</a:t>
                      </a:r>
                    </a:p>
                  </a:txBody>
                  <a:tcPr/>
                </a:tc>
                <a:tc>
                  <a:txBody>
                    <a:bodyPr/>
                    <a:lstStyle/>
                    <a:p>
                      <a:r>
                        <a:rPr lang="en-GB"/>
                        <a:t>Anna Halonen (</a:t>
                      </a:r>
                      <a:r>
                        <a:rPr lang="en-GB" sz="1800" b="0" i="0">
                          <a:solidFill>
                            <a:schemeClr val="dk1"/>
                          </a:solidFill>
                          <a:effectLst/>
                          <a:latin typeface="+mn-lt"/>
                          <a:ea typeface="+mn-ea"/>
                          <a:cs typeface="+mn-cs"/>
                        </a:rPr>
                        <a:t>DPBEN)</a:t>
                      </a:r>
                    </a:p>
                  </a:txBody>
                  <a:tcPr/>
                </a:tc>
                <a:extLst>
                  <a:ext uri="{0D108BD9-81ED-4DB2-BD59-A6C34878D82A}">
                    <a16:rowId xmlns:a16="http://schemas.microsoft.com/office/drawing/2014/main" val="3423681556"/>
                  </a:ext>
                </a:extLst>
              </a:tr>
              <a:tr h="370840">
                <a:tc>
                  <a:txBody>
                    <a:bodyPr/>
                    <a:lstStyle/>
                    <a:p>
                      <a:r>
                        <a:rPr lang="en-GB"/>
                        <a:t>MAB</a:t>
                      </a:r>
                    </a:p>
                  </a:txBody>
                  <a:tcPr/>
                </a:tc>
                <a:tc>
                  <a:txBody>
                    <a:bodyPr/>
                    <a:lstStyle/>
                    <a:p>
                      <a:r>
                        <a:rPr lang="en-GB"/>
                        <a:t>mab.doc.tau@tuni.fi</a:t>
                      </a:r>
                    </a:p>
                  </a:txBody>
                  <a:tcPr/>
                </a:tc>
                <a:tc>
                  <a:txBody>
                    <a:bodyPr/>
                    <a:lstStyle/>
                    <a:p>
                      <a:r>
                        <a:rPr lang="en-GB"/>
                        <a:t>Hanna</a:t>
                      </a:r>
                      <a:r>
                        <a:rPr lang="en-GB" baseline="0"/>
                        <a:t> Peevo (DPHKP) </a:t>
                      </a:r>
                      <a:br>
                        <a:rPr lang="en-GB" baseline="0"/>
                      </a:br>
                      <a:r>
                        <a:rPr lang="en-GB" baseline="0"/>
                        <a:t>Anna Halonen (</a:t>
                      </a:r>
                      <a:r>
                        <a:rPr lang="en-GB" sz="1800" b="0" i="0">
                          <a:solidFill>
                            <a:schemeClr val="dk1"/>
                          </a:solidFill>
                          <a:effectLst/>
                          <a:latin typeface="+mn-lt"/>
                          <a:ea typeface="+mn-ea"/>
                          <a:cs typeface="+mn-cs"/>
                        </a:rPr>
                        <a:t>DPBTM)</a:t>
                      </a:r>
                    </a:p>
                  </a:txBody>
                  <a:tcPr/>
                </a:tc>
                <a:extLst>
                  <a:ext uri="{0D108BD9-81ED-4DB2-BD59-A6C34878D82A}">
                    <a16:rowId xmlns:a16="http://schemas.microsoft.com/office/drawing/2014/main" val="621738413"/>
                  </a:ext>
                </a:extLst>
              </a:tr>
            </a:tbl>
          </a:graphicData>
        </a:graphic>
      </p:graphicFrame>
      <p:sp>
        <p:nvSpPr>
          <p:cNvPr id="4" name="Slide Number Placeholder 3"/>
          <p:cNvSpPr>
            <a:spLocks noGrp="1"/>
          </p:cNvSpPr>
          <p:nvPr>
            <p:ph type="sldNum" sz="quarter" idx="4"/>
          </p:nvPr>
        </p:nvSpPr>
        <p:spPr/>
        <p:txBody>
          <a:bodyPr/>
          <a:lstStyle/>
          <a:p>
            <a:r>
              <a:rPr lang="en-GB"/>
              <a:t>|  </a:t>
            </a:r>
            <a:fld id="{CDC8994D-33BE-6F4B-918B-78B2D731EB1C}" type="slidenum">
              <a:rPr lang="fi-FI" smtClean="0"/>
              <a:pPr/>
              <a:t>14</a:t>
            </a:fld>
            <a:endParaRPr lang="fi-FI"/>
          </a:p>
        </p:txBody>
      </p:sp>
    </p:spTree>
    <p:extLst>
      <p:ext uri="{BB962C8B-B14F-4D97-AF65-F5344CB8AC3E}">
        <p14:creationId xmlns:p14="http://schemas.microsoft.com/office/powerpoint/2010/main" val="4001155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324A-C581-4230-874B-E805C8267F4D}"/>
              </a:ext>
            </a:extLst>
          </p:cNvPr>
          <p:cNvSpPr>
            <a:spLocks noGrp="1"/>
          </p:cNvSpPr>
          <p:nvPr>
            <p:ph type="title"/>
          </p:nvPr>
        </p:nvSpPr>
        <p:spPr>
          <a:xfrm>
            <a:off x="421022" y="911723"/>
            <a:ext cx="10515600" cy="1017890"/>
          </a:xfrm>
        </p:spPr>
        <p:txBody>
          <a:bodyPr>
            <a:normAutofit/>
          </a:bodyPr>
          <a:lstStyle/>
          <a:p>
            <a:r>
              <a:rPr lang="en-GB" dirty="0">
                <a:latin typeface="Arial"/>
                <a:cs typeface="Arial"/>
              </a:rPr>
              <a:t>Porters i.e., campus info desks</a:t>
            </a:r>
          </a:p>
        </p:txBody>
      </p:sp>
      <p:sp>
        <p:nvSpPr>
          <p:cNvPr id="3" name="Content Placeholder 2">
            <a:extLst>
              <a:ext uri="{FF2B5EF4-FFF2-40B4-BE49-F238E27FC236}">
                <a16:creationId xmlns:a16="http://schemas.microsoft.com/office/drawing/2014/main" id="{A2940D29-37AC-42CA-8EF3-E302B3FFAF7C}"/>
              </a:ext>
            </a:extLst>
          </p:cNvPr>
          <p:cNvSpPr>
            <a:spLocks noGrp="1"/>
          </p:cNvSpPr>
          <p:nvPr>
            <p:ph idx="1"/>
          </p:nvPr>
        </p:nvSpPr>
        <p:spPr/>
        <p:txBody>
          <a:bodyPr/>
          <a:lstStyle/>
          <a:p>
            <a:endParaRPr lang="fi-FI" dirty="0"/>
          </a:p>
          <a:p>
            <a:pPr marL="0" indent="0">
              <a:buNone/>
            </a:pPr>
            <a:endParaRPr lang="fi-FI" dirty="0"/>
          </a:p>
          <a:p>
            <a:r>
              <a:rPr lang="en-GB" dirty="0">
                <a:hlinkClick r:id="rId2"/>
              </a:rPr>
              <a:t>https://intra.tuni.fi/en/campuses-and-facilities/facilities-services/campus-info-desks</a:t>
            </a:r>
            <a:endParaRPr lang="en-GB" dirty="0"/>
          </a:p>
          <a:p>
            <a:endParaRPr lang="fi-FI" dirty="0"/>
          </a:p>
          <a:p>
            <a:pPr marL="0" indent="0">
              <a:buNone/>
            </a:pPr>
            <a:endParaRPr lang="fi-FI" dirty="0"/>
          </a:p>
        </p:txBody>
      </p:sp>
      <p:sp>
        <p:nvSpPr>
          <p:cNvPr id="4" name="Slide Number Placeholder 3">
            <a:extLst>
              <a:ext uri="{FF2B5EF4-FFF2-40B4-BE49-F238E27FC236}">
                <a16:creationId xmlns:a16="http://schemas.microsoft.com/office/drawing/2014/main" id="{4D44EA0D-9407-405C-AB9D-4A21C411847B}"/>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cap="none" normalizeH="0" baseline="0" noProof="0">
                <a:ln>
                  <a:noFill/>
                </a:ln>
                <a:solidFill>
                  <a:srgbClr val="C8C8C8">
                    <a:lumMod val="75000"/>
                  </a:srgbClr>
                </a:solidFill>
                <a:effectLst/>
                <a:uLnTx/>
                <a:uFillTx/>
                <a:latin typeface="Arial" panose="020B0604020202020204"/>
                <a:ea typeface="+mn-ea"/>
                <a:cs typeface="+mn-cs"/>
              </a:rPr>
              <a:t>|  </a:t>
            </a:r>
            <a:fld id="{CDC8994D-33BE-6F4B-918B-78B2D731EB1C}" type="slidenum">
              <a:rPr kumimoji="0" lang="fi-FI" sz="1000" b="0" i="0" u="none" strike="noStrike" kern="1200" cap="none" spc="0" normalizeH="0" baseline="0" noProof="0" smtClean="0">
                <a:ln>
                  <a:noFill/>
                </a:ln>
                <a:solidFill>
                  <a:srgbClr val="C8C8C8">
                    <a:lumMod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i-FI" sz="1000" b="0" i="0" u="none" strike="noStrike" kern="1200" cap="none" spc="0" normalizeH="0" baseline="0" noProof="0">
              <a:ln>
                <a:noFill/>
              </a:ln>
              <a:solidFill>
                <a:srgbClr val="C8C8C8">
                  <a:lumMod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6909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27815-F6C2-4947-BC88-B13BBC0F42C3}"/>
              </a:ext>
            </a:extLst>
          </p:cNvPr>
          <p:cNvSpPr>
            <a:spLocks noGrp="1"/>
          </p:cNvSpPr>
          <p:nvPr>
            <p:ph type="title"/>
          </p:nvPr>
        </p:nvSpPr>
        <p:spPr>
          <a:xfrm>
            <a:off x="410400" y="818654"/>
            <a:ext cx="10515600" cy="645616"/>
          </a:xfrm>
        </p:spPr>
        <p:txBody>
          <a:bodyPr/>
          <a:lstStyle/>
          <a:p>
            <a:r>
              <a:rPr lang="en-GB">
                <a:latin typeface="Arial"/>
                <a:cs typeface="Arial"/>
              </a:rPr>
              <a:t>Practical arrangements 1/2</a:t>
            </a:r>
          </a:p>
        </p:txBody>
      </p:sp>
      <p:sp>
        <p:nvSpPr>
          <p:cNvPr id="3" name="Content Placeholder 2">
            <a:extLst>
              <a:ext uri="{FF2B5EF4-FFF2-40B4-BE49-F238E27FC236}">
                <a16:creationId xmlns:a16="http://schemas.microsoft.com/office/drawing/2014/main" id="{7610590A-BDE0-4C22-BDB4-845FAE9E6339}"/>
              </a:ext>
            </a:extLst>
          </p:cNvPr>
          <p:cNvSpPr>
            <a:spLocks noGrp="1"/>
          </p:cNvSpPr>
          <p:nvPr>
            <p:ph idx="1"/>
          </p:nvPr>
        </p:nvSpPr>
        <p:spPr>
          <a:xfrm>
            <a:off x="410400" y="1594360"/>
            <a:ext cx="11388119" cy="4345522"/>
          </a:xfrm>
        </p:spPr>
        <p:txBody>
          <a:bodyPr vert="horz" lIns="91440" tIns="45720" rIns="91440" bIns="45720" rtlCol="0" anchor="t">
            <a:noAutofit/>
          </a:bodyPr>
          <a:lstStyle/>
          <a:p>
            <a:pPr>
              <a:lnSpc>
                <a:spcPct val="107000"/>
              </a:lnSpc>
            </a:pPr>
            <a:r>
              <a:rPr lang="en-GB" sz="1600" dirty="0">
                <a:ea typeface="Calibri" panose="020F0502020204030204" pitchFamily="34" charset="0"/>
                <a:cs typeface="Arial"/>
              </a:rPr>
              <a:t>Custos and doctoral candidate agree on a division of labour as regards the preparations of a doctoral defence. For example, who submits the form (see below).</a:t>
            </a:r>
          </a:p>
          <a:p>
            <a:pPr>
              <a:lnSpc>
                <a:spcPct val="107000"/>
              </a:lnSpc>
            </a:pPr>
            <a:r>
              <a:rPr lang="en-GB" sz="1600" dirty="0">
                <a:ea typeface="Calibri" panose="020F0502020204030204" pitchFamily="34" charset="0"/>
                <a:cs typeface="Times New Roman"/>
              </a:rPr>
              <a:t>Doctoral defences are mainly organised on weekdays. When arranging a doctoral defence, it is recommended to get in touch with Campus Assistants in good time: three weeks prior to the event at the latest.</a:t>
            </a:r>
          </a:p>
          <a:p>
            <a:pPr>
              <a:lnSpc>
                <a:spcPct val="107000"/>
              </a:lnSpc>
            </a:pPr>
            <a:r>
              <a:rPr lang="en-US" sz="1600" dirty="0">
                <a:ea typeface="Calibri" panose="020F0502020204030204" pitchFamily="34" charset="0"/>
                <a:cs typeface="Times New Roman"/>
              </a:rPr>
              <a:t>Lecture hall reservations are restricted during the entrance exam weeks (21–23) and the orientation week (34), and events cannot be organized during these weeks.</a:t>
            </a:r>
            <a:endParaRPr lang="en-GB" sz="1600" dirty="0">
              <a:ea typeface="Calibri" panose="020F0502020204030204" pitchFamily="34" charset="0"/>
              <a:cs typeface="Times New Roman"/>
            </a:endParaRPr>
          </a:p>
          <a:p>
            <a:pPr>
              <a:lnSpc>
                <a:spcPct val="107000"/>
              </a:lnSpc>
            </a:pPr>
            <a:r>
              <a:rPr lang="en-GB" sz="1600" dirty="0">
                <a:ea typeface="Calibri" panose="020F0502020204030204" pitchFamily="34" charset="0"/>
                <a:cs typeface="Times New Roman"/>
              </a:rPr>
              <a:t>Use the form for booking </a:t>
            </a:r>
            <a:r>
              <a:rPr lang="en-GB" sz="1600" dirty="0">
                <a:solidFill>
                  <a:srgbClr val="FF0000"/>
                </a:solidFill>
                <a:ea typeface="Calibri" panose="020F0502020204030204" pitchFamily="34" charset="0"/>
                <a:cs typeface="Times New Roman"/>
                <a:hlinkClick r:id="rId2"/>
              </a:rPr>
              <a:t>Campus Assistant services</a:t>
            </a:r>
            <a:r>
              <a:rPr lang="en-GB" sz="1600" dirty="0">
                <a:ea typeface="Calibri" panose="020F0502020204030204" pitchFamily="34" charset="0"/>
                <a:cs typeface="Times New Roman"/>
              </a:rPr>
              <a:t>. Note in the form</a:t>
            </a:r>
          </a:p>
          <a:p>
            <a:pPr marL="650875" lvl="1" indent="-342900">
              <a:lnSpc>
                <a:spcPct val="107000"/>
              </a:lnSpc>
            </a:pPr>
            <a:r>
              <a:rPr lang="en-GB" sz="1600" dirty="0">
                <a:ea typeface="Times New Roman" panose="02020603050405020304" pitchFamily="18" charset="0"/>
              </a:rPr>
              <a:t>Your preferred campus and lecture hall,</a:t>
            </a:r>
          </a:p>
          <a:p>
            <a:pPr marL="650875" lvl="1" indent="-342900">
              <a:lnSpc>
                <a:spcPct val="107000"/>
              </a:lnSpc>
            </a:pPr>
            <a:r>
              <a:rPr lang="en-GB" sz="1600" dirty="0"/>
              <a:t>Your own and the Custos’s and Opponent’s contact details (email addresses and, when necessary, also telephone numbers),</a:t>
            </a:r>
          </a:p>
          <a:p>
            <a:pPr marL="650875" lvl="1" indent="-342900">
              <a:lnSpc>
                <a:spcPct val="107000"/>
              </a:lnSpc>
            </a:pPr>
            <a:r>
              <a:rPr lang="en-GB" sz="1600" dirty="0">
                <a:ea typeface="Calibri" panose="020F0502020204030204" pitchFamily="34" charset="0"/>
                <a:cs typeface="Times New Roman"/>
              </a:rPr>
              <a:t>Type of doctoral defence (a traditional / partly remote / completely remote defence),</a:t>
            </a:r>
          </a:p>
          <a:p>
            <a:pPr marL="650875" lvl="1" indent="-342900">
              <a:lnSpc>
                <a:spcPct val="107000"/>
              </a:lnSpc>
            </a:pPr>
            <a:r>
              <a:rPr lang="en-GB" sz="1600" dirty="0">
                <a:ea typeface="Calibri" panose="020F0502020204030204" pitchFamily="34" charset="0"/>
                <a:cs typeface="Times New Roman"/>
              </a:rPr>
              <a:t>Preferred and an alternative date with the starting times for each date.</a:t>
            </a:r>
          </a:p>
          <a:p>
            <a:pPr>
              <a:lnSpc>
                <a:spcPct val="107000"/>
              </a:lnSpc>
            </a:pPr>
            <a:r>
              <a:rPr lang="en-GB" sz="1600" dirty="0">
                <a:ea typeface="Calibri" panose="020F0502020204030204" pitchFamily="34" charset="0"/>
                <a:cs typeface="Times New Roman"/>
              </a:rPr>
              <a:t>The Campus Assistant books the lecture hall and notifies AV Services about the type of the defence and the contact details of the doctoral candidate, Custos and Opponent.</a:t>
            </a:r>
          </a:p>
          <a:p>
            <a:pPr>
              <a:lnSpc>
                <a:spcPct val="107000"/>
              </a:lnSpc>
              <a:spcAft>
                <a:spcPts val="800"/>
              </a:spcAft>
            </a:pPr>
            <a:r>
              <a:rPr lang="en-GB" sz="1600" dirty="0">
                <a:ea typeface="Calibri" panose="020F0502020204030204" pitchFamily="34" charset="0"/>
                <a:cs typeface="Times New Roman"/>
              </a:rPr>
              <a:t>AV Services gets in touch with the doctoral candidate and Custos about technical details.</a:t>
            </a:r>
          </a:p>
          <a:p>
            <a:endParaRPr lang="fi-FI" dirty="0"/>
          </a:p>
        </p:txBody>
      </p:sp>
      <p:sp>
        <p:nvSpPr>
          <p:cNvPr id="4" name="Footer Placeholder 3">
            <a:extLst>
              <a:ext uri="{FF2B5EF4-FFF2-40B4-BE49-F238E27FC236}">
                <a16:creationId xmlns:a16="http://schemas.microsoft.com/office/drawing/2014/main" id="{A76793F3-DBE2-45CB-963F-A4A6659CFEA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03B43EB4-9219-417F-A776-428B9D9EECAB}"/>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E49370D7-5632-47CF-89FE-C3A1F4966AC1}"/>
              </a:ext>
            </a:extLst>
          </p:cNvPr>
          <p:cNvSpPr>
            <a:spLocks noGrp="1"/>
          </p:cNvSpPr>
          <p:nvPr>
            <p:ph type="sldNum" sz="quarter" idx="4"/>
          </p:nvPr>
        </p:nvSpPr>
        <p:spPr/>
        <p:txBody>
          <a:bodyPr/>
          <a:lstStyle/>
          <a:p>
            <a:r>
              <a:rPr lang="en-GB"/>
              <a:t>|  </a:t>
            </a:r>
            <a:fld id="{CDC8994D-33BE-6F4B-918B-78B2D731EB1C}" type="slidenum">
              <a:rPr lang="fi-FI" smtClean="0"/>
              <a:pPr/>
              <a:t>2</a:t>
            </a:fld>
            <a:endParaRPr lang="fi-FI"/>
          </a:p>
        </p:txBody>
      </p:sp>
    </p:spTree>
    <p:extLst>
      <p:ext uri="{BB962C8B-B14F-4D97-AF65-F5344CB8AC3E}">
        <p14:creationId xmlns:p14="http://schemas.microsoft.com/office/powerpoint/2010/main" val="108937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7C2E2-A561-47C3-A64A-360BAC45E46F}"/>
              </a:ext>
            </a:extLst>
          </p:cNvPr>
          <p:cNvSpPr>
            <a:spLocks noGrp="1"/>
          </p:cNvSpPr>
          <p:nvPr>
            <p:ph type="title"/>
          </p:nvPr>
        </p:nvSpPr>
        <p:spPr>
          <a:xfrm>
            <a:off x="410400" y="812837"/>
            <a:ext cx="10515600" cy="645616"/>
          </a:xfrm>
        </p:spPr>
        <p:txBody>
          <a:bodyPr/>
          <a:lstStyle/>
          <a:p>
            <a:r>
              <a:rPr lang="en-GB">
                <a:latin typeface="Arial"/>
                <a:cs typeface="Arial"/>
              </a:rPr>
              <a:t>Practical arrangements 2/2</a:t>
            </a:r>
          </a:p>
        </p:txBody>
      </p:sp>
      <p:sp>
        <p:nvSpPr>
          <p:cNvPr id="3" name="Content Placeholder 2">
            <a:extLst>
              <a:ext uri="{FF2B5EF4-FFF2-40B4-BE49-F238E27FC236}">
                <a16:creationId xmlns:a16="http://schemas.microsoft.com/office/drawing/2014/main" id="{A82975CC-C48A-4DB0-8DDF-FA4219ADA254}"/>
              </a:ext>
            </a:extLst>
          </p:cNvPr>
          <p:cNvSpPr>
            <a:spLocks noGrp="1"/>
          </p:cNvSpPr>
          <p:nvPr>
            <p:ph idx="1"/>
          </p:nvPr>
        </p:nvSpPr>
        <p:spPr>
          <a:xfrm>
            <a:off x="410400" y="1595914"/>
            <a:ext cx="11585889" cy="4444406"/>
          </a:xfrm>
        </p:spPr>
        <p:txBody>
          <a:bodyPr vert="horz" lIns="91440" tIns="45720" rIns="91440" bIns="45720" rtlCol="0" anchor="t">
            <a:noAutofit/>
          </a:bodyPr>
          <a:lstStyle/>
          <a:p>
            <a:pPr marL="0" indent="0">
              <a:buNone/>
            </a:pPr>
            <a:r>
              <a:rPr lang="en-GB" sz="2100" dirty="0">
                <a:ea typeface="Calibri" panose="020F0502020204030204" pitchFamily="34" charset="0"/>
                <a:cs typeface="Times New Roman"/>
              </a:rPr>
              <a:t>Campus Assistants support the doctoral candidate and Custos in the following arrangements:</a:t>
            </a:r>
          </a:p>
          <a:p>
            <a:pPr lvl="1"/>
            <a:r>
              <a:rPr lang="en-GB" sz="2100" dirty="0">
                <a:ea typeface="Calibri" panose="020F0502020204030204" pitchFamily="34" charset="0"/>
                <a:cs typeface="Times New Roman"/>
              </a:rPr>
              <a:t>Booking facilities</a:t>
            </a:r>
          </a:p>
          <a:p>
            <a:pPr lvl="1"/>
            <a:r>
              <a:rPr lang="en-GB" sz="2100" dirty="0">
                <a:ea typeface="Calibri" panose="020F0502020204030204" pitchFamily="34" charset="0"/>
                <a:cs typeface="Times New Roman"/>
              </a:rPr>
              <a:t>Informing the doormen in the campus buildings and AV Services about the upcoming doctoral defence</a:t>
            </a:r>
          </a:p>
          <a:p>
            <a:pPr lvl="1"/>
            <a:r>
              <a:rPr lang="en-GB" sz="2100">
                <a:effectLst/>
                <a:ea typeface="Calibri" panose="020F0502020204030204" pitchFamily="34" charset="0"/>
                <a:cs typeface="Times New Roman"/>
              </a:rPr>
              <a:t>Ordering </a:t>
            </a:r>
            <a:r>
              <a:rPr lang="en-GB" sz="2100" dirty="0">
                <a:effectLst/>
                <a:ea typeface="Calibri" panose="020F0502020204030204" pitchFamily="34" charset="0"/>
                <a:cs typeface="Times New Roman"/>
              </a:rPr>
              <a:t>refreshments (e.g. lunch, refreshments in the lecture hall and coffee service for </a:t>
            </a:r>
            <a:r>
              <a:rPr lang="en-GB" sz="2100" dirty="0">
                <a:ea typeface="Calibri" panose="020F0502020204030204" pitchFamily="34" charset="0"/>
                <a:cs typeface="Times New Roman"/>
              </a:rPr>
              <a:t>audience </a:t>
            </a:r>
            <a:r>
              <a:rPr lang="en-GB" sz="2100" dirty="0">
                <a:effectLst/>
                <a:ea typeface="Calibri" panose="020F0502020204030204" pitchFamily="34" charset="0"/>
                <a:cs typeface="Times New Roman"/>
              </a:rPr>
              <a:t>after the event)</a:t>
            </a:r>
          </a:p>
          <a:p>
            <a:pPr lvl="1"/>
            <a:r>
              <a:rPr lang="en-GB" sz="2100" dirty="0">
                <a:effectLst/>
                <a:ea typeface="Calibri" panose="020F0502020204030204" pitchFamily="34" charset="0"/>
                <a:cs typeface="Times New Roman"/>
              </a:rPr>
              <a:t>Ordering flowers and other items</a:t>
            </a:r>
            <a:r>
              <a:rPr lang="en-GB" sz="2100" dirty="0">
                <a:ea typeface="Calibri" panose="020F0502020204030204" pitchFamily="34" charset="0"/>
                <a:cs typeface="Times New Roman"/>
              </a:rPr>
              <a:t> </a:t>
            </a:r>
          </a:p>
          <a:p>
            <a:pPr lvl="1"/>
            <a:r>
              <a:rPr lang="en-GB" sz="2100" dirty="0">
                <a:ea typeface="Calibri" panose="020F0502020204030204" pitchFamily="34" charset="0"/>
                <a:cs typeface="Times New Roman"/>
              </a:rPr>
              <a:t>Advising the Opponent about hiring a tailcoat </a:t>
            </a:r>
          </a:p>
          <a:p>
            <a:pPr lvl="1"/>
            <a:r>
              <a:rPr lang="en-GB" sz="2100" dirty="0">
                <a:ea typeface="Calibri" panose="020F0502020204030204" pitchFamily="34" charset="0"/>
                <a:cs typeface="Times New Roman"/>
              </a:rPr>
              <a:t>A doctor’s hat for the Opponent or Custos may be borrowed from </a:t>
            </a:r>
            <a:r>
              <a:rPr lang="en-GB" sz="2100" dirty="0" err="1">
                <a:ea typeface="Calibri" panose="020F0502020204030204" pitchFamily="34" charset="0"/>
                <a:cs typeface="Times New Roman"/>
              </a:rPr>
              <a:t>Päätalo’s</a:t>
            </a:r>
            <a:r>
              <a:rPr lang="en-GB" sz="2100" dirty="0">
                <a:ea typeface="Calibri" panose="020F0502020204030204" pitchFamily="34" charset="0"/>
                <a:cs typeface="Times New Roman"/>
              </a:rPr>
              <a:t> Info Desk. (Doctor of Medicine’s hat can be enquired from the faculty </a:t>
            </a:r>
            <a:r>
              <a:rPr lang="en-GB" sz="2100" dirty="0">
                <a:ea typeface="Calibri" panose="020F0502020204030204" pitchFamily="34" charset="0"/>
                <a:cs typeface="Times New Roman"/>
                <a:hlinkClick r:id="rId3">
                  <a:extLst>
                    <a:ext uri="{A12FA001-AC4F-418D-AE19-62706E023703}">
                      <ahyp:hlinkClr xmlns:ahyp="http://schemas.microsoft.com/office/drawing/2018/hyperlinkcolor" val="tx"/>
                    </a:ext>
                  </a:extLst>
                </a:hlinkClick>
              </a:rPr>
              <a:t>met.doc.tau@tuni.fi</a:t>
            </a:r>
            <a:r>
              <a:rPr lang="en-GB" sz="2100" dirty="0">
                <a:ea typeface="Calibri" panose="020F0502020204030204" pitchFamily="34" charset="0"/>
                <a:cs typeface="Times New Roman"/>
              </a:rPr>
              <a:t>). Some faculties also have a hat that they lend.</a:t>
            </a:r>
          </a:p>
          <a:p>
            <a:pPr marL="0" indent="0">
              <a:buNone/>
            </a:pPr>
            <a:r>
              <a:rPr lang="en-GB" sz="2100" dirty="0">
                <a:cs typeface="Arial"/>
              </a:rPr>
              <a:t>PLEASE NOTE! Check your faculty’s policies on paying for the expenses listed above.</a:t>
            </a:r>
          </a:p>
        </p:txBody>
      </p:sp>
      <p:sp>
        <p:nvSpPr>
          <p:cNvPr id="4" name="Footer Placeholder 3">
            <a:extLst>
              <a:ext uri="{FF2B5EF4-FFF2-40B4-BE49-F238E27FC236}">
                <a16:creationId xmlns:a16="http://schemas.microsoft.com/office/drawing/2014/main" id="{5E5EC21E-742E-4E01-B875-1FF2EA608E01}"/>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ACFB47C8-35BA-4FD7-B89F-DC16BFBBEBF2}"/>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31CEC505-5A79-4F35-B115-CD9F6BCA2D43}"/>
              </a:ext>
            </a:extLst>
          </p:cNvPr>
          <p:cNvSpPr>
            <a:spLocks noGrp="1"/>
          </p:cNvSpPr>
          <p:nvPr>
            <p:ph type="sldNum" sz="quarter" idx="4"/>
          </p:nvPr>
        </p:nvSpPr>
        <p:spPr/>
        <p:txBody>
          <a:bodyPr/>
          <a:lstStyle/>
          <a:p>
            <a:r>
              <a:rPr lang="en-GB"/>
              <a:t>|  </a:t>
            </a:r>
            <a:fld id="{CDC8994D-33BE-6F4B-918B-78B2D731EB1C}" type="slidenum">
              <a:rPr lang="fi-FI" smtClean="0"/>
              <a:pPr/>
              <a:t>3</a:t>
            </a:fld>
            <a:endParaRPr lang="fi-FI"/>
          </a:p>
        </p:txBody>
      </p:sp>
    </p:spTree>
    <p:extLst>
      <p:ext uri="{BB962C8B-B14F-4D97-AF65-F5344CB8AC3E}">
        <p14:creationId xmlns:p14="http://schemas.microsoft.com/office/powerpoint/2010/main" val="72170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AD9CAC1-5691-632D-40F8-9D32F4BEE22C}"/>
              </a:ext>
            </a:extLst>
          </p:cNvPr>
          <p:cNvSpPr>
            <a:spLocks noGrp="1"/>
          </p:cNvSpPr>
          <p:nvPr>
            <p:ph type="title"/>
          </p:nvPr>
        </p:nvSpPr>
        <p:spPr/>
        <p:txBody>
          <a:bodyPr/>
          <a:lstStyle/>
          <a:p>
            <a:r>
              <a:rPr lang="fi-FI" dirty="0" err="1"/>
              <a:t>Dissertation</a:t>
            </a:r>
            <a:r>
              <a:rPr lang="fi-FI" dirty="0"/>
              <a:t> </a:t>
            </a:r>
            <a:r>
              <a:rPr lang="fi-FI" dirty="0" err="1"/>
              <a:t>halls</a:t>
            </a:r>
            <a:r>
              <a:rPr lang="fi-FI" dirty="0"/>
              <a:t> I</a:t>
            </a:r>
          </a:p>
        </p:txBody>
      </p:sp>
      <p:sp>
        <p:nvSpPr>
          <p:cNvPr id="3" name="Sisällön paikkamerkki 2">
            <a:extLst>
              <a:ext uri="{FF2B5EF4-FFF2-40B4-BE49-F238E27FC236}">
                <a16:creationId xmlns:a16="http://schemas.microsoft.com/office/drawing/2014/main" id="{EF6BFE9E-125D-A5AD-B824-59BE48547BA9}"/>
              </a:ext>
            </a:extLst>
          </p:cNvPr>
          <p:cNvSpPr>
            <a:spLocks noGrp="1"/>
          </p:cNvSpPr>
          <p:nvPr>
            <p:ph idx="1"/>
          </p:nvPr>
        </p:nvSpPr>
        <p:spPr/>
        <p:txBody>
          <a:bodyPr/>
          <a:lstStyle/>
          <a:p>
            <a:r>
              <a:rPr lang="en-US" dirty="0"/>
              <a:t>Certain halls are primarily reserved for public defenses at specific times:</a:t>
            </a:r>
          </a:p>
          <a:p>
            <a:pPr marL="0" indent="0">
              <a:buNone/>
            </a:pPr>
            <a:endParaRPr lang="en-US" dirty="0"/>
          </a:p>
          <a:p>
            <a:pPr lvl="1"/>
            <a:r>
              <a:rPr lang="fi-FI" dirty="0"/>
              <a:t>City Centre Campus: Päätalo D11, Pinni B1096, Linna K103</a:t>
            </a:r>
          </a:p>
          <a:p>
            <a:pPr lvl="1"/>
            <a:r>
              <a:rPr lang="fi-FI" dirty="0"/>
              <a:t>Hervanta Campus: Tietotalo TB109, Rakennustali RG202, Konetalo K1702, </a:t>
            </a:r>
            <a:r>
              <a:rPr lang="fi-FI" dirty="0" err="1"/>
              <a:t>Festia</a:t>
            </a:r>
            <a:r>
              <a:rPr lang="fi-FI" dirty="0"/>
              <a:t> Pieni Sali 1</a:t>
            </a:r>
          </a:p>
          <a:p>
            <a:pPr lvl="1"/>
            <a:r>
              <a:rPr lang="fi-FI" dirty="0"/>
              <a:t>Kauppi Campus: Arvo F114</a:t>
            </a:r>
          </a:p>
          <a:p>
            <a:endParaRPr lang="en-US" dirty="0"/>
          </a:p>
        </p:txBody>
      </p:sp>
      <p:sp>
        <p:nvSpPr>
          <p:cNvPr id="4" name="Alatunnisteen paikkamerkki 3">
            <a:extLst>
              <a:ext uri="{FF2B5EF4-FFF2-40B4-BE49-F238E27FC236}">
                <a16:creationId xmlns:a16="http://schemas.microsoft.com/office/drawing/2014/main" id="{6D3B908D-9E04-4123-2362-3B53781BF52E}"/>
              </a:ext>
            </a:extLst>
          </p:cNvPr>
          <p:cNvSpPr>
            <a:spLocks noGrp="1"/>
          </p:cNvSpPr>
          <p:nvPr>
            <p:ph type="ftr" sz="quarter" idx="3"/>
          </p:nvPr>
        </p:nvSpPr>
        <p:spPr/>
        <p:txBody>
          <a:bodyPr/>
          <a:lstStyle/>
          <a:p>
            <a:endParaRPr lang="fi-FI"/>
          </a:p>
        </p:txBody>
      </p:sp>
      <p:sp>
        <p:nvSpPr>
          <p:cNvPr id="5" name="Päivämäärän paikkamerkki 4">
            <a:extLst>
              <a:ext uri="{FF2B5EF4-FFF2-40B4-BE49-F238E27FC236}">
                <a16:creationId xmlns:a16="http://schemas.microsoft.com/office/drawing/2014/main" id="{BB90E198-F6AE-F791-69FD-B19AAA1092E3}"/>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5F3B14A3-A1F9-AA1D-A3B0-9861E4F5301A}"/>
              </a:ext>
            </a:extLst>
          </p:cNvPr>
          <p:cNvSpPr>
            <a:spLocks noGrp="1"/>
          </p:cNvSpPr>
          <p:nvPr>
            <p:ph type="sldNum" sz="quarter" idx="4"/>
          </p:nvPr>
        </p:nvSpPr>
        <p:spPr/>
        <p:txBody>
          <a:bodyPr/>
          <a:lstStyle/>
          <a:p>
            <a:r>
              <a:rPr lang="fi-FI"/>
              <a:t>|  </a:t>
            </a:r>
            <a:fld id="{CDC8994D-33BE-6F4B-918B-78B2D731EB1C}" type="slidenum">
              <a:rPr lang="fi-FI" smtClean="0"/>
              <a:pPr/>
              <a:t>4</a:t>
            </a:fld>
            <a:endParaRPr lang="fi-FI"/>
          </a:p>
        </p:txBody>
      </p:sp>
    </p:spTree>
    <p:extLst>
      <p:ext uri="{BB962C8B-B14F-4D97-AF65-F5344CB8AC3E}">
        <p14:creationId xmlns:p14="http://schemas.microsoft.com/office/powerpoint/2010/main" val="4268923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B2916A-72AD-B43C-8C17-312E8523C955}"/>
              </a:ext>
            </a:extLst>
          </p:cNvPr>
          <p:cNvSpPr>
            <a:spLocks noGrp="1"/>
          </p:cNvSpPr>
          <p:nvPr>
            <p:ph type="title"/>
          </p:nvPr>
        </p:nvSpPr>
        <p:spPr/>
        <p:txBody>
          <a:bodyPr/>
          <a:lstStyle/>
          <a:p>
            <a:r>
              <a:rPr lang="fi-FI" dirty="0" err="1"/>
              <a:t>Dissertation</a:t>
            </a:r>
            <a:r>
              <a:rPr lang="fi-FI" dirty="0"/>
              <a:t> </a:t>
            </a:r>
            <a:r>
              <a:rPr lang="fi-FI" dirty="0" err="1"/>
              <a:t>halls</a:t>
            </a:r>
            <a:r>
              <a:rPr lang="fi-FI" dirty="0"/>
              <a:t> II</a:t>
            </a:r>
          </a:p>
        </p:txBody>
      </p:sp>
      <p:sp>
        <p:nvSpPr>
          <p:cNvPr id="3" name="Sisällön paikkamerkki 2">
            <a:extLst>
              <a:ext uri="{FF2B5EF4-FFF2-40B4-BE49-F238E27FC236}">
                <a16:creationId xmlns:a16="http://schemas.microsoft.com/office/drawing/2014/main" id="{1B6CD7DD-9B65-51F9-0137-6B9CBD0D3636}"/>
              </a:ext>
            </a:extLst>
          </p:cNvPr>
          <p:cNvSpPr>
            <a:spLocks noGrp="1"/>
          </p:cNvSpPr>
          <p:nvPr>
            <p:ph idx="1"/>
          </p:nvPr>
        </p:nvSpPr>
        <p:spPr/>
        <p:txBody>
          <a:bodyPr/>
          <a:lstStyle/>
          <a:p>
            <a:r>
              <a:rPr lang="en-US" sz="2000" dirty="0"/>
              <a:t>If a defense is scheduled outside of Fridays, it must first be confirmed that a suitable hall is available.</a:t>
            </a:r>
          </a:p>
          <a:p>
            <a:r>
              <a:rPr lang="en-US" sz="2000" dirty="0"/>
              <a:t>If the defense is held at a time when no halls have been pre-reserved for this purpose, teaching will only be rescheduled if an alternative room meeting the teaching requirements (e.g. lecture recording capability) is available. Otherwise, a different suitable hall must be found for the defense.</a:t>
            </a:r>
          </a:p>
          <a:p>
            <a:r>
              <a:rPr lang="en-US" sz="2000" dirty="0"/>
              <a:t>Due to entrance examinations, no other events will be held in university facilities during </a:t>
            </a:r>
            <a:r>
              <a:rPr lang="en-US" sz="2000" b="1" dirty="0"/>
              <a:t>weeks 21–23</a:t>
            </a:r>
            <a:r>
              <a:rPr lang="en-US" sz="2000" dirty="0"/>
              <a:t>. Defenses may be held on non-exam days in halls not specifically equipped for entrance exams.</a:t>
            </a:r>
          </a:p>
          <a:p>
            <a:r>
              <a:rPr lang="en-US" sz="2000" dirty="0"/>
              <a:t>During orientation week (</a:t>
            </a:r>
            <a:r>
              <a:rPr lang="en-US" sz="2000" b="1" dirty="0"/>
              <a:t>week 34</a:t>
            </a:r>
            <a:r>
              <a:rPr lang="en-US" sz="2000" dirty="0"/>
              <a:t>), no other events will be held on campus starting from 2027.</a:t>
            </a:r>
          </a:p>
          <a:p>
            <a:r>
              <a:rPr lang="en-US" sz="2000" dirty="0"/>
              <a:t>When booking a hall, the doctoral candidate must inform the campus assistants of both</a:t>
            </a:r>
            <a:r>
              <a:rPr lang="en-US" sz="2000" b="1" dirty="0"/>
              <a:t> a primary and an alternative date for the defense.</a:t>
            </a:r>
            <a:endParaRPr lang="en-US" sz="2000" dirty="0"/>
          </a:p>
          <a:p>
            <a:endParaRPr lang="fi-FI" dirty="0"/>
          </a:p>
        </p:txBody>
      </p:sp>
      <p:sp>
        <p:nvSpPr>
          <p:cNvPr id="4" name="Alatunnisteen paikkamerkki 3">
            <a:extLst>
              <a:ext uri="{FF2B5EF4-FFF2-40B4-BE49-F238E27FC236}">
                <a16:creationId xmlns:a16="http://schemas.microsoft.com/office/drawing/2014/main" id="{59445FD1-2F8E-325C-1541-95D879CEDD02}"/>
              </a:ext>
            </a:extLst>
          </p:cNvPr>
          <p:cNvSpPr>
            <a:spLocks noGrp="1"/>
          </p:cNvSpPr>
          <p:nvPr>
            <p:ph type="ftr" sz="quarter" idx="3"/>
          </p:nvPr>
        </p:nvSpPr>
        <p:spPr/>
        <p:txBody>
          <a:bodyPr/>
          <a:lstStyle/>
          <a:p>
            <a:endParaRPr lang="fi-FI"/>
          </a:p>
        </p:txBody>
      </p:sp>
      <p:sp>
        <p:nvSpPr>
          <p:cNvPr id="5" name="Päivämäärän paikkamerkki 4">
            <a:extLst>
              <a:ext uri="{FF2B5EF4-FFF2-40B4-BE49-F238E27FC236}">
                <a16:creationId xmlns:a16="http://schemas.microsoft.com/office/drawing/2014/main" id="{0E24014B-BE16-9276-CA9E-41CBF7077D26}"/>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D118D31C-68AE-3D5E-69A3-E009CA0BA9B4}"/>
              </a:ext>
            </a:extLst>
          </p:cNvPr>
          <p:cNvSpPr>
            <a:spLocks noGrp="1"/>
          </p:cNvSpPr>
          <p:nvPr>
            <p:ph type="sldNum" sz="quarter" idx="4"/>
          </p:nvPr>
        </p:nvSpPr>
        <p:spPr/>
        <p:txBody>
          <a:bodyPr/>
          <a:lstStyle/>
          <a:p>
            <a:r>
              <a:rPr lang="fi-FI"/>
              <a:t>|  </a:t>
            </a:r>
            <a:fld id="{CDC8994D-33BE-6F4B-918B-78B2D731EB1C}" type="slidenum">
              <a:rPr lang="fi-FI" smtClean="0"/>
              <a:pPr/>
              <a:t>5</a:t>
            </a:fld>
            <a:endParaRPr lang="fi-FI"/>
          </a:p>
        </p:txBody>
      </p:sp>
    </p:spTree>
    <p:extLst>
      <p:ext uri="{BB962C8B-B14F-4D97-AF65-F5344CB8AC3E}">
        <p14:creationId xmlns:p14="http://schemas.microsoft.com/office/powerpoint/2010/main" val="94993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2E31-A03F-4EC2-AB4B-951DE536FA6E}"/>
              </a:ext>
            </a:extLst>
          </p:cNvPr>
          <p:cNvSpPr>
            <a:spLocks noGrp="1"/>
          </p:cNvSpPr>
          <p:nvPr>
            <p:ph type="title"/>
          </p:nvPr>
        </p:nvSpPr>
        <p:spPr>
          <a:xfrm>
            <a:off x="410400" y="657546"/>
            <a:ext cx="10515600" cy="899793"/>
          </a:xfrm>
        </p:spPr>
        <p:txBody>
          <a:bodyPr/>
          <a:lstStyle/>
          <a:p>
            <a:r>
              <a:rPr lang="en-GB" dirty="0">
                <a:latin typeface="Arial"/>
                <a:cs typeface="Arial"/>
              </a:rPr>
              <a:t>Special issues related to arranging a doctoral defence</a:t>
            </a:r>
          </a:p>
        </p:txBody>
      </p:sp>
      <p:sp>
        <p:nvSpPr>
          <p:cNvPr id="3" name="Content Placeholder 2">
            <a:extLst>
              <a:ext uri="{FF2B5EF4-FFF2-40B4-BE49-F238E27FC236}">
                <a16:creationId xmlns:a16="http://schemas.microsoft.com/office/drawing/2014/main" id="{9B347772-E472-4CF0-9186-558011FDEF52}"/>
              </a:ext>
            </a:extLst>
          </p:cNvPr>
          <p:cNvSpPr>
            <a:spLocks noGrp="1"/>
          </p:cNvSpPr>
          <p:nvPr>
            <p:ph idx="1"/>
          </p:nvPr>
        </p:nvSpPr>
        <p:spPr>
          <a:xfrm>
            <a:off x="410400" y="1823632"/>
            <a:ext cx="10954286" cy="4235003"/>
          </a:xfrm>
        </p:spPr>
        <p:txBody>
          <a:bodyPr vert="horz" lIns="91440" tIns="45720" rIns="91440" bIns="45720" rtlCol="0" anchor="t">
            <a:noAutofit/>
          </a:bodyPr>
          <a:lstStyle/>
          <a:p>
            <a:pPr>
              <a:lnSpc>
                <a:spcPct val="107000"/>
              </a:lnSpc>
            </a:pPr>
            <a:r>
              <a:rPr lang="en-GB" sz="2100" dirty="0">
                <a:ea typeface="Calibri" panose="020F0502020204030204" pitchFamily="34" charset="0"/>
                <a:cs typeface="Times New Roman"/>
              </a:rPr>
              <a:t>If several doctoral defences are arranged on the same day and on the same campus, the defences will be staggered (to begin at e.g., 11, 12 and 13). This is because of, among other things, the availability of the AV Services and ensuring the smooth entry of audiences.</a:t>
            </a:r>
          </a:p>
          <a:p>
            <a:pPr>
              <a:lnSpc>
                <a:spcPct val="107000"/>
              </a:lnSpc>
            </a:pPr>
            <a:r>
              <a:rPr lang="en-GB" sz="2100" dirty="0">
                <a:ea typeface="Calibri" panose="020F0502020204030204" pitchFamily="34" charset="0"/>
                <a:cs typeface="Times New Roman"/>
              </a:rPr>
              <a:t>When necessary, remote doctoral defences may be arranged in the evenings of weekdays, for example, if the Opponent’s location is on a different time zone. The time of the defence is determined by the availability of AV Services. </a:t>
            </a:r>
          </a:p>
          <a:p>
            <a:pPr>
              <a:lnSpc>
                <a:spcPct val="107000"/>
              </a:lnSpc>
            </a:pPr>
            <a:r>
              <a:rPr lang="en-GB" sz="2100" dirty="0">
                <a:effectLst/>
                <a:ea typeface="Calibri" panose="020F0502020204030204" pitchFamily="34" charset="0"/>
                <a:cs typeface="Times New Roman" panose="02020603050405020304" pitchFamily="18" charset="0"/>
              </a:rPr>
              <a:t>If a doctoral defence cannot be arranged on a weekday and thus, Saturday is the agreed day, the doctoral candidate and Custos inform the faculty's Study Services and Financial Services. </a:t>
            </a:r>
            <a:r>
              <a:rPr lang="en-GB" sz="2100" dirty="0"/>
              <a:t>The above mentioned, together with the Dean, decide how the possible special arrangements are carried out and additional costs are covered (e.g., external AV Services).</a:t>
            </a:r>
          </a:p>
        </p:txBody>
      </p:sp>
      <p:sp>
        <p:nvSpPr>
          <p:cNvPr id="4" name="Footer Placeholder 3">
            <a:extLst>
              <a:ext uri="{FF2B5EF4-FFF2-40B4-BE49-F238E27FC236}">
                <a16:creationId xmlns:a16="http://schemas.microsoft.com/office/drawing/2014/main" id="{B8429597-A283-4F83-B3E6-6042A03BF0A2}"/>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E89AA41-7C1B-4A35-A953-8BBB156E74A9}"/>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CB474566-270E-4A36-9729-306447CB7F9F}"/>
              </a:ext>
            </a:extLst>
          </p:cNvPr>
          <p:cNvSpPr>
            <a:spLocks noGrp="1"/>
          </p:cNvSpPr>
          <p:nvPr>
            <p:ph type="sldNum" sz="quarter" idx="4"/>
          </p:nvPr>
        </p:nvSpPr>
        <p:spPr/>
        <p:txBody>
          <a:bodyPr/>
          <a:lstStyle/>
          <a:p>
            <a:r>
              <a:rPr lang="en-GB"/>
              <a:t>|  </a:t>
            </a:r>
            <a:fld id="{CDC8994D-33BE-6F4B-918B-78B2D731EB1C}" type="slidenum">
              <a:rPr lang="fi-FI" smtClean="0"/>
              <a:pPr/>
              <a:t>6</a:t>
            </a:fld>
            <a:endParaRPr lang="fi-FI"/>
          </a:p>
        </p:txBody>
      </p:sp>
    </p:spTree>
    <p:extLst>
      <p:ext uri="{BB962C8B-B14F-4D97-AF65-F5344CB8AC3E}">
        <p14:creationId xmlns:p14="http://schemas.microsoft.com/office/powerpoint/2010/main" val="1630915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E00F-1F70-4463-8C5A-14A9EF97D2BB}"/>
              </a:ext>
            </a:extLst>
          </p:cNvPr>
          <p:cNvSpPr>
            <a:spLocks noGrp="1"/>
          </p:cNvSpPr>
          <p:nvPr>
            <p:ph type="title"/>
          </p:nvPr>
        </p:nvSpPr>
        <p:spPr>
          <a:xfrm>
            <a:off x="410400" y="575353"/>
            <a:ext cx="10515600" cy="825847"/>
          </a:xfrm>
        </p:spPr>
        <p:txBody>
          <a:bodyPr/>
          <a:lstStyle/>
          <a:p>
            <a:r>
              <a:rPr lang="en-GB" dirty="0">
                <a:latin typeface="Arial"/>
                <a:cs typeface="Arial"/>
              </a:rPr>
              <a:t>Three ways of organising a doctoral defence at Tampere University</a:t>
            </a:r>
          </a:p>
        </p:txBody>
      </p:sp>
      <p:sp>
        <p:nvSpPr>
          <p:cNvPr id="3" name="Content Placeholder 2">
            <a:extLst>
              <a:ext uri="{FF2B5EF4-FFF2-40B4-BE49-F238E27FC236}">
                <a16:creationId xmlns:a16="http://schemas.microsoft.com/office/drawing/2014/main" id="{E36E4F01-D920-4EFB-B21D-3CBF3B22C012}"/>
              </a:ext>
            </a:extLst>
          </p:cNvPr>
          <p:cNvSpPr>
            <a:spLocks noGrp="1"/>
          </p:cNvSpPr>
          <p:nvPr>
            <p:ph idx="1"/>
          </p:nvPr>
        </p:nvSpPr>
        <p:spPr>
          <a:xfrm>
            <a:off x="410400" y="2042539"/>
            <a:ext cx="11236882" cy="4240108"/>
          </a:xfrm>
        </p:spPr>
        <p:txBody>
          <a:bodyPr vert="horz" lIns="91440" tIns="45720" rIns="91440" bIns="45720" rtlCol="0" anchor="t">
            <a:noAutofit/>
          </a:bodyPr>
          <a:lstStyle/>
          <a:p>
            <a:pPr marL="514350" indent="-514350">
              <a:buAutoNum type="arabicPeriod"/>
            </a:pPr>
            <a:r>
              <a:rPr lang="en-GB" sz="2300" dirty="0"/>
              <a:t>Traditional doctoral defence (live stream with Panopto)</a:t>
            </a:r>
            <a:br>
              <a:rPr lang="en-GB" sz="2300" dirty="0"/>
            </a:br>
            <a:endParaRPr lang="en-GB" sz="2300" dirty="0"/>
          </a:p>
          <a:p>
            <a:pPr marL="514350" indent="-514350">
              <a:buAutoNum type="arabicPeriod"/>
            </a:pPr>
            <a:r>
              <a:rPr lang="en-GB" sz="2300" dirty="0"/>
              <a:t>Partly remote defence (e.g., some participants in the lecture hall, some on Zoom)</a:t>
            </a:r>
          </a:p>
          <a:p>
            <a:pPr marL="514350" indent="-514350">
              <a:buAutoNum type="arabicPeriod"/>
            </a:pPr>
            <a:endParaRPr lang="fi-FI" sz="2300" dirty="0">
              <a:cs typeface="Arial" panose="020B0604020202020204"/>
            </a:endParaRPr>
          </a:p>
          <a:p>
            <a:pPr marL="514350" indent="-514350">
              <a:buFont typeface="Arial" panose="020B0604020202020204" pitchFamily="34" charset="0"/>
              <a:buAutoNum type="arabicPeriod"/>
            </a:pPr>
            <a:r>
              <a:rPr lang="en-GB" sz="2300" dirty="0"/>
              <a:t>Completely remote defence (all participants on Zoom)</a:t>
            </a:r>
          </a:p>
          <a:p>
            <a:pPr marL="0" indent="0">
              <a:buNone/>
            </a:pPr>
            <a:endParaRPr lang="fi-FI" sz="2300" dirty="0">
              <a:cs typeface="Arial" panose="020B0604020202020204"/>
            </a:endParaRPr>
          </a:p>
          <a:p>
            <a:pPr marL="0" indent="0">
              <a:buNone/>
            </a:pPr>
            <a:r>
              <a:rPr lang="en-GB" sz="2300" dirty="0"/>
              <a:t>The type of doctoral defence must be discussed by the doctoral candidate, Custos and Opponent well in advance. Unless otherwise agreed, all Tampere University’s doctoral defences can be watched online. Streaming honours the valuable research work of the doctoral candidate, promotes their expertise, and adheres to the principles of open science.</a:t>
            </a:r>
          </a:p>
        </p:txBody>
      </p:sp>
      <p:sp>
        <p:nvSpPr>
          <p:cNvPr id="4" name="Footer Placeholder 3">
            <a:extLst>
              <a:ext uri="{FF2B5EF4-FFF2-40B4-BE49-F238E27FC236}">
                <a16:creationId xmlns:a16="http://schemas.microsoft.com/office/drawing/2014/main" id="{5733D26E-EEFF-4607-9D6A-B1C694E82DF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B6F07A5-2E69-49C6-8B51-43517243F5DE}"/>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637739AF-FD1C-4C9B-A7E1-D9FB526D682C}"/>
              </a:ext>
            </a:extLst>
          </p:cNvPr>
          <p:cNvSpPr>
            <a:spLocks noGrp="1"/>
          </p:cNvSpPr>
          <p:nvPr>
            <p:ph type="sldNum" sz="quarter" idx="4"/>
          </p:nvPr>
        </p:nvSpPr>
        <p:spPr/>
        <p:txBody>
          <a:bodyPr/>
          <a:lstStyle/>
          <a:p>
            <a:r>
              <a:rPr lang="en-GB"/>
              <a:t>|  </a:t>
            </a:r>
            <a:fld id="{CDC8994D-33BE-6F4B-918B-78B2D731EB1C}" type="slidenum">
              <a:rPr lang="fi-FI" smtClean="0"/>
              <a:pPr/>
              <a:t>7</a:t>
            </a:fld>
            <a:endParaRPr lang="fi-FI"/>
          </a:p>
        </p:txBody>
      </p:sp>
    </p:spTree>
    <p:extLst>
      <p:ext uri="{BB962C8B-B14F-4D97-AF65-F5344CB8AC3E}">
        <p14:creationId xmlns:p14="http://schemas.microsoft.com/office/powerpoint/2010/main" val="959065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AE16EE-A59F-43DB-811B-BCF09E10730A}"/>
              </a:ext>
            </a:extLst>
          </p:cNvPr>
          <p:cNvSpPr>
            <a:spLocks noGrp="1"/>
          </p:cNvSpPr>
          <p:nvPr>
            <p:ph type="title"/>
          </p:nvPr>
        </p:nvSpPr>
        <p:spPr>
          <a:xfrm>
            <a:off x="410400" y="799365"/>
            <a:ext cx="10515600" cy="645616"/>
          </a:xfrm>
        </p:spPr>
        <p:txBody>
          <a:bodyPr/>
          <a:lstStyle/>
          <a:p>
            <a:r>
              <a:rPr lang="en-GB"/>
              <a:t>Type 1 – Traditional doctoral defence</a:t>
            </a:r>
            <a:br>
              <a:rPr lang="en-GB"/>
            </a:br>
            <a:endParaRPr lang="en-GB"/>
          </a:p>
        </p:txBody>
      </p:sp>
      <p:sp>
        <p:nvSpPr>
          <p:cNvPr id="3" name="Sisällön paikkamerkki 2">
            <a:extLst>
              <a:ext uri="{FF2B5EF4-FFF2-40B4-BE49-F238E27FC236}">
                <a16:creationId xmlns:a16="http://schemas.microsoft.com/office/drawing/2014/main" id="{6E7AE8F4-52EF-4922-B762-8E8438424F29}"/>
              </a:ext>
            </a:extLst>
          </p:cNvPr>
          <p:cNvSpPr>
            <a:spLocks noGrp="1"/>
          </p:cNvSpPr>
          <p:nvPr>
            <p:ph idx="1"/>
          </p:nvPr>
        </p:nvSpPr>
        <p:spPr>
          <a:xfrm>
            <a:off x="410400" y="1733670"/>
            <a:ext cx="11201981" cy="4467341"/>
          </a:xfrm>
        </p:spPr>
        <p:txBody>
          <a:bodyPr vert="horz" lIns="91440" tIns="45720" rIns="91440" bIns="45720" rtlCol="0" anchor="t">
            <a:noAutofit/>
          </a:bodyPr>
          <a:lstStyle/>
          <a:p>
            <a:r>
              <a:rPr lang="en-GB" sz="1600" dirty="0"/>
              <a:t>The parties of the defence and some of the audience are present in the lecture hall. In addition, traditional doctoral defences are streamed live online so all interested parties can watch the defence via the Panopto video platform.</a:t>
            </a:r>
          </a:p>
          <a:p>
            <a:r>
              <a:rPr lang="en-GB" sz="1600" dirty="0">
                <a:ea typeface="+mn-lt"/>
                <a:cs typeface="+mn-lt"/>
              </a:rPr>
              <a:t>Streaming and Panopto recording: </a:t>
            </a:r>
          </a:p>
          <a:p>
            <a:pPr lvl="1"/>
            <a:r>
              <a:rPr lang="en-GB" sz="1600" dirty="0">
                <a:ea typeface="+mn-lt"/>
                <a:cs typeface="+mn-lt"/>
              </a:rPr>
              <a:t>The AV Services will time the streaming beforehand, i.e., it is automatically switched on in the lecture hall. The doctoral candidate need not to worry about it.</a:t>
            </a:r>
          </a:p>
          <a:p>
            <a:pPr lvl="1"/>
            <a:r>
              <a:rPr lang="en-GB" sz="1600" dirty="0">
                <a:ea typeface="+mn-lt"/>
                <a:cs typeface="+mn-lt"/>
              </a:rPr>
              <a:t>Streaming is one-sided, meaning that the remote audience have an opportunity to follow the defence but they cannot participate, for example, via chat.</a:t>
            </a:r>
          </a:p>
          <a:p>
            <a:pPr lvl="1"/>
            <a:r>
              <a:rPr lang="en-GB" sz="1600" dirty="0">
                <a:ea typeface="+mn-lt"/>
                <a:cs typeface="+mn-lt"/>
              </a:rPr>
              <a:t>A recording of the doctoral defence may be watched afterwards. The recording is available for two (2) weeks in Panopto. The doctoral candidate can obtain the recording of their special event by asking the AV Services.</a:t>
            </a:r>
          </a:p>
          <a:p>
            <a:r>
              <a:rPr lang="en-GB" sz="1600" dirty="0">
                <a:ea typeface="+mn-lt"/>
                <a:cs typeface="+mn-lt"/>
              </a:rPr>
              <a:t>AV Services times the streaming beforehand and sends the link and instructions to the doctoral candidate and Custos.</a:t>
            </a:r>
          </a:p>
          <a:p>
            <a:r>
              <a:rPr lang="en-GB" sz="1600" dirty="0">
                <a:ea typeface="+mn-lt"/>
                <a:cs typeface="+mn-lt"/>
              </a:rPr>
              <a:t>The doctoral candidate is encouraged to draft a starting slide, which will be visible for the audience and online viewers before the start of the event. Download a PowerPoint slide set from </a:t>
            </a:r>
            <a:r>
              <a:rPr lang="en-GB" sz="1600" dirty="0" err="1">
                <a:ea typeface="+mn-lt"/>
                <a:cs typeface="+mn-lt"/>
              </a:rPr>
              <a:t>intrapage</a:t>
            </a:r>
            <a:r>
              <a:rPr lang="en-GB" sz="1600" dirty="0">
                <a:ea typeface="+mn-lt"/>
                <a:cs typeface="+mn-lt"/>
              </a:rPr>
              <a:t> </a:t>
            </a:r>
            <a:r>
              <a:rPr lang="en-GB" sz="1600" dirty="0">
                <a:ea typeface="+mn-lt"/>
                <a:cs typeface="+mn-lt"/>
                <a:hlinkClick r:id="rId2"/>
              </a:rPr>
              <a:t>Formalities concerning the public examination of the doctoral dissertation</a:t>
            </a:r>
            <a:r>
              <a:rPr lang="en-GB" sz="1600" dirty="0">
                <a:ea typeface="+mn-lt"/>
                <a:cs typeface="+mn-lt"/>
              </a:rPr>
              <a:t>.</a:t>
            </a:r>
          </a:p>
          <a:p>
            <a:r>
              <a:rPr lang="en-GB" sz="1600" dirty="0">
                <a:ea typeface="+mn-lt"/>
                <a:cs typeface="+mn-lt"/>
              </a:rPr>
              <a:t>On the day of the defence, the porters of the campus building can support you with the AV technology in the lecture hall. Check the technology beforehand in the lecture hall in accordance with the instructions received from AV Services. </a:t>
            </a:r>
          </a:p>
          <a:p>
            <a:pPr lvl="1"/>
            <a:r>
              <a:rPr lang="en-GB" sz="1600" dirty="0">
                <a:ea typeface="+mn-lt"/>
                <a:cs typeface="+mn-lt"/>
              </a:rPr>
              <a:t>AV Services can be reached by telephone during the event at 8–16 on weekdays if you would encounter and problems.</a:t>
            </a:r>
          </a:p>
        </p:txBody>
      </p:sp>
      <p:sp>
        <p:nvSpPr>
          <p:cNvPr id="4" name="Alatunnisteen paikkamerkki 3">
            <a:extLst>
              <a:ext uri="{FF2B5EF4-FFF2-40B4-BE49-F238E27FC236}">
                <a16:creationId xmlns:a16="http://schemas.microsoft.com/office/drawing/2014/main" id="{17AC24FE-0E80-4EDD-BED6-8D90062A8027}"/>
              </a:ext>
            </a:extLst>
          </p:cNvPr>
          <p:cNvSpPr>
            <a:spLocks noGrp="1"/>
          </p:cNvSpPr>
          <p:nvPr>
            <p:ph type="ftr" sz="quarter" idx="3"/>
          </p:nvPr>
        </p:nvSpPr>
        <p:spPr/>
        <p:txBody>
          <a:bodyPr/>
          <a:lstStyle/>
          <a:p>
            <a:r>
              <a:rPr lang="en-GB">
                <a:solidFill>
                  <a:schemeClr val="tx1"/>
                </a:solidFill>
                <a:cs typeface="Arial"/>
              </a:rPr>
              <a:t>*AV support for events that take place on a weekend should be discussed at the faculty because of the extra costs.</a:t>
            </a:r>
          </a:p>
        </p:txBody>
      </p:sp>
      <p:sp>
        <p:nvSpPr>
          <p:cNvPr id="5" name="Päivämäärän paikkamerkki 4">
            <a:extLst>
              <a:ext uri="{FF2B5EF4-FFF2-40B4-BE49-F238E27FC236}">
                <a16:creationId xmlns:a16="http://schemas.microsoft.com/office/drawing/2014/main" id="{CBB879F7-BEDE-4FDA-8463-DB271A240926}"/>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21DD2089-AC15-4B86-8EDB-72AAD29F4253}"/>
              </a:ext>
            </a:extLst>
          </p:cNvPr>
          <p:cNvSpPr>
            <a:spLocks noGrp="1"/>
          </p:cNvSpPr>
          <p:nvPr>
            <p:ph type="sldNum" sz="quarter" idx="4"/>
          </p:nvPr>
        </p:nvSpPr>
        <p:spPr/>
        <p:txBody>
          <a:bodyPr/>
          <a:lstStyle/>
          <a:p>
            <a:r>
              <a:rPr lang="en-GB"/>
              <a:t>|  </a:t>
            </a:r>
            <a:fld id="{CDC8994D-33BE-6F4B-918B-78B2D731EB1C}" type="slidenum">
              <a:rPr lang="fi-FI" smtClean="0"/>
              <a:pPr/>
              <a:t>8</a:t>
            </a:fld>
            <a:endParaRPr lang="fi-FI"/>
          </a:p>
        </p:txBody>
      </p:sp>
    </p:spTree>
    <p:extLst>
      <p:ext uri="{BB962C8B-B14F-4D97-AF65-F5344CB8AC3E}">
        <p14:creationId xmlns:p14="http://schemas.microsoft.com/office/powerpoint/2010/main" val="2401435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343DF7-35A8-4BF6-A53F-449F238BC821}"/>
              </a:ext>
            </a:extLst>
          </p:cNvPr>
          <p:cNvSpPr>
            <a:spLocks noGrp="1"/>
          </p:cNvSpPr>
          <p:nvPr>
            <p:ph type="title"/>
          </p:nvPr>
        </p:nvSpPr>
        <p:spPr>
          <a:xfrm>
            <a:off x="410400" y="795387"/>
            <a:ext cx="10515600" cy="645616"/>
          </a:xfrm>
        </p:spPr>
        <p:txBody>
          <a:bodyPr/>
          <a:lstStyle/>
          <a:p>
            <a:r>
              <a:rPr lang="en-GB">
                <a:latin typeface="Arial"/>
                <a:cs typeface="Arial"/>
              </a:rPr>
              <a:t>Type 2 – Partly remote defence</a:t>
            </a:r>
          </a:p>
        </p:txBody>
      </p:sp>
      <p:sp>
        <p:nvSpPr>
          <p:cNvPr id="3" name="Sisällön paikkamerkki 2">
            <a:extLst>
              <a:ext uri="{FF2B5EF4-FFF2-40B4-BE49-F238E27FC236}">
                <a16:creationId xmlns:a16="http://schemas.microsoft.com/office/drawing/2014/main" id="{D912EE16-0030-4C50-8617-85B2B43ED5D1}"/>
              </a:ext>
            </a:extLst>
          </p:cNvPr>
          <p:cNvSpPr>
            <a:spLocks noGrp="1"/>
          </p:cNvSpPr>
          <p:nvPr>
            <p:ph idx="1"/>
          </p:nvPr>
        </p:nvSpPr>
        <p:spPr>
          <a:xfrm>
            <a:off x="410399" y="1567543"/>
            <a:ext cx="11662537" cy="4781931"/>
          </a:xfrm>
        </p:spPr>
        <p:txBody>
          <a:bodyPr vert="horz" lIns="91440" tIns="45720" rIns="91440" bIns="45720" rtlCol="0" anchor="t">
            <a:noAutofit/>
          </a:bodyPr>
          <a:lstStyle/>
          <a:p>
            <a:r>
              <a:rPr lang="en-GB" sz="1600" dirty="0"/>
              <a:t>A partly remote defence is organised when the Opponent or the doctoral candidate participates via remote connection.</a:t>
            </a:r>
          </a:p>
          <a:p>
            <a:r>
              <a:rPr lang="en-GB" sz="1600" dirty="0"/>
              <a:t>Some of the key participants and some of the audience are in the lecture hall and some participate online.</a:t>
            </a:r>
          </a:p>
          <a:p>
            <a:r>
              <a:rPr lang="en-GB" sz="1600" dirty="0"/>
              <a:t>The defence is streamed via Zoom. The doctoral candidate, Custos or Moderator creates a Zoom link as instructed by AV Services. An AV support person is appointed for the defence.</a:t>
            </a:r>
          </a:p>
          <a:p>
            <a:r>
              <a:rPr lang="en-GB" sz="1600" dirty="0"/>
              <a:t>Moderator </a:t>
            </a:r>
          </a:p>
          <a:p>
            <a:pPr lvl="1"/>
            <a:r>
              <a:rPr lang="en-GB" sz="1600" dirty="0"/>
              <a:t>The organisers of the doctoral defence appoint a Moderator who can be, for example, the second supervisor or a colleague who knows how to operate Zoom. (The faculty/Study Services/AV Services does not provide a Moderator for the event but do give guidance.) The purpose and tasks of the Moderator are explained on a separate slide.</a:t>
            </a:r>
          </a:p>
          <a:p>
            <a:r>
              <a:rPr lang="en-GB" sz="1600" dirty="0"/>
              <a:t>Practice session</a:t>
            </a:r>
          </a:p>
          <a:p>
            <a:pPr lvl="1"/>
            <a:r>
              <a:rPr lang="en-GB" sz="1600" dirty="0"/>
              <a:t>We recommend organising a short technological practice session in the lecture hall that is reserved for the doctoral defence. Invite all the key participants and the Moderator for the session.</a:t>
            </a:r>
          </a:p>
          <a:p>
            <a:r>
              <a:rPr lang="en-GB" sz="1600" dirty="0">
                <a:ea typeface="+mn-lt"/>
                <a:cs typeface="+mn-lt"/>
              </a:rPr>
              <a:t>The doctoral candidate is encouraged to draft a starting slide, which will be visible for the audience and online viewers before the start of the event. Download a PowerPoint slide set from </a:t>
            </a:r>
            <a:r>
              <a:rPr lang="en-GB" sz="1600" dirty="0" err="1">
                <a:ea typeface="+mn-lt"/>
                <a:cs typeface="+mn-lt"/>
              </a:rPr>
              <a:t>intrapage</a:t>
            </a:r>
            <a:r>
              <a:rPr lang="en-GB" sz="1600" dirty="0">
                <a:ea typeface="+mn-lt"/>
                <a:cs typeface="+mn-lt"/>
              </a:rPr>
              <a:t> </a:t>
            </a:r>
            <a:r>
              <a:rPr lang="en-GB" sz="1600" dirty="0">
                <a:ea typeface="+mn-lt"/>
                <a:cs typeface="+mn-lt"/>
                <a:hlinkClick r:id="rId2"/>
              </a:rPr>
              <a:t>Formalities concerning the public examination of the doctoral dissertation</a:t>
            </a:r>
            <a:r>
              <a:rPr lang="en-GB" sz="1600" dirty="0">
                <a:ea typeface="+mn-lt"/>
                <a:cs typeface="+mn-lt"/>
              </a:rPr>
              <a:t>.</a:t>
            </a:r>
          </a:p>
          <a:p>
            <a:r>
              <a:rPr lang="en-GB" sz="1600" dirty="0">
                <a:ea typeface="+mn-lt"/>
                <a:cs typeface="+mn-lt"/>
              </a:rPr>
              <a:t>On the day of the defence, the porters of the campus building can support you with the AV technology in the lecture hall. Check the technology beforehand in the lecture hall in accordance with the instructions received from AV Services. </a:t>
            </a:r>
          </a:p>
          <a:p>
            <a:pPr lvl="1"/>
            <a:r>
              <a:rPr lang="en-GB" sz="1600" dirty="0">
                <a:ea typeface="+mn-lt"/>
                <a:cs typeface="+mn-lt"/>
              </a:rPr>
              <a:t>AV Services can be reached by telephone during the event at 8–16 on weekdays if you would encounter and problems.</a:t>
            </a:r>
          </a:p>
        </p:txBody>
      </p:sp>
      <p:sp>
        <p:nvSpPr>
          <p:cNvPr id="4" name="Alatunnisteen paikkamerkki 3">
            <a:extLst>
              <a:ext uri="{FF2B5EF4-FFF2-40B4-BE49-F238E27FC236}">
                <a16:creationId xmlns:a16="http://schemas.microsoft.com/office/drawing/2014/main" id="{F3016FBD-23AE-4D00-9242-E0D830C97C80}"/>
              </a:ext>
            </a:extLst>
          </p:cNvPr>
          <p:cNvSpPr>
            <a:spLocks noGrp="1"/>
          </p:cNvSpPr>
          <p:nvPr>
            <p:ph type="ftr" sz="quarter" idx="3"/>
          </p:nvPr>
        </p:nvSpPr>
        <p:spPr/>
        <p:txBody>
          <a:bodyPr/>
          <a:lstStyle/>
          <a:p>
            <a:r>
              <a:rPr lang="en-GB">
                <a:solidFill>
                  <a:schemeClr val="tx1"/>
                </a:solidFill>
                <a:ea typeface="+mn-lt"/>
                <a:cs typeface="+mn-lt"/>
              </a:rPr>
              <a:t>*AV support for events that take place on a weekend should be discussed at the faculty because of the extra costs.</a:t>
            </a:r>
          </a:p>
        </p:txBody>
      </p:sp>
      <p:sp>
        <p:nvSpPr>
          <p:cNvPr id="5" name="Päivämäärän paikkamerkki 4">
            <a:extLst>
              <a:ext uri="{FF2B5EF4-FFF2-40B4-BE49-F238E27FC236}">
                <a16:creationId xmlns:a16="http://schemas.microsoft.com/office/drawing/2014/main" id="{299B4401-AD82-48BA-9E00-4441F5274A5E}"/>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D4140A21-93AC-4872-9B87-25B31C4AD971}"/>
              </a:ext>
            </a:extLst>
          </p:cNvPr>
          <p:cNvSpPr>
            <a:spLocks noGrp="1"/>
          </p:cNvSpPr>
          <p:nvPr>
            <p:ph type="sldNum" sz="quarter" idx="4"/>
          </p:nvPr>
        </p:nvSpPr>
        <p:spPr/>
        <p:txBody>
          <a:bodyPr/>
          <a:lstStyle/>
          <a:p>
            <a:r>
              <a:rPr lang="en-GB"/>
              <a:t>|  </a:t>
            </a:r>
            <a:fld id="{CDC8994D-33BE-6F4B-918B-78B2D731EB1C}" type="slidenum">
              <a:rPr lang="fi-FI" smtClean="0"/>
              <a:pPr/>
              <a:t>9</a:t>
            </a:fld>
            <a:endParaRPr lang="fi-FI"/>
          </a:p>
        </p:txBody>
      </p:sp>
    </p:spTree>
    <p:extLst>
      <p:ext uri="{BB962C8B-B14F-4D97-AF65-F5344CB8AC3E}">
        <p14:creationId xmlns:p14="http://schemas.microsoft.com/office/powerpoint/2010/main" val="1753467902"/>
      </p:ext>
    </p:extLst>
  </p:cSld>
  <p:clrMapOvr>
    <a:masterClrMapping/>
  </p:clrMapOvr>
</p:sld>
</file>

<file path=ppt/theme/theme1.xml><?xml version="1.0" encoding="utf-8"?>
<a:theme xmlns:a="http://schemas.openxmlformats.org/drawingml/2006/main" name="TUNI Theme">
  <a:themeElements>
    <a:clrScheme name="TUNI-teema-pp">
      <a:dk1>
        <a:srgbClr val="000000"/>
      </a:dk1>
      <a:lt1>
        <a:srgbClr val="FFFFFF"/>
      </a:lt1>
      <a:dk2>
        <a:srgbClr val="4E008E"/>
      </a:dk2>
      <a:lt2>
        <a:srgbClr val="FFFFFF"/>
      </a:lt2>
      <a:accent1>
        <a:srgbClr val="4E008E"/>
      </a:accent1>
      <a:accent2>
        <a:srgbClr val="38B399"/>
      </a:accent2>
      <a:accent3>
        <a:srgbClr val="FFE349"/>
      </a:accent3>
      <a:accent4>
        <a:srgbClr val="CF286F"/>
      </a:accent4>
      <a:accent5>
        <a:srgbClr val="000000"/>
      </a:accent5>
      <a:accent6>
        <a:srgbClr val="79C0EB"/>
      </a:accent6>
      <a:hlink>
        <a:srgbClr val="0041BE"/>
      </a:hlink>
      <a:folHlink>
        <a:srgbClr val="CF28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2" id="{10F31A3C-2E5F-4AD1-87C9-70D32A4E6885}" vid="{3DE92B88-D737-45BB-A072-5CA8C8F2A474}"/>
    </a:ext>
  </a:extLst>
</a:theme>
</file>

<file path=ppt/theme/theme2.xml><?xml version="1.0" encoding="utf-8"?>
<a:theme xmlns:a="http://schemas.openxmlformats.org/drawingml/2006/main" name="Theme-tuni">
  <a:themeElements>
    <a:clrScheme name="tuni colortheme">
      <a:dk1>
        <a:srgbClr val="4E008E"/>
      </a:dk1>
      <a:lt1>
        <a:srgbClr val="FFFFFF"/>
      </a:lt1>
      <a:dk2>
        <a:srgbClr val="4E008E"/>
      </a:dk2>
      <a:lt2>
        <a:srgbClr val="E7E6E6"/>
      </a:lt2>
      <a:accent1>
        <a:srgbClr val="4E008E"/>
      </a:accent1>
      <a:accent2>
        <a:srgbClr val="8DBCE2"/>
      </a:accent2>
      <a:accent3>
        <a:srgbClr val="DF7987"/>
      </a:accent3>
      <a:accent4>
        <a:srgbClr val="C8C8C8"/>
      </a:accent4>
      <a:accent5>
        <a:srgbClr val="7DCDBE"/>
      </a:accent5>
      <a:accent6>
        <a:srgbClr val="ECECEC"/>
      </a:accent6>
      <a:hlink>
        <a:srgbClr val="008FBA"/>
      </a:hlink>
      <a:folHlink>
        <a:srgbClr val="956D8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tuni" id="{68381E56-5496-47CA-9ACD-4404E0EEA696}" vid="{21EF38AB-EA1E-4D2E-A6A9-84DA75D404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99B375FACCE5354090691AEB55EC7556" ma:contentTypeVersion="4" ma:contentTypeDescription="Luo uusi asiakirja." ma:contentTypeScope="" ma:versionID="ddc87c019113a06769463d9082c713bb">
  <xsd:schema xmlns:xsd="http://www.w3.org/2001/XMLSchema" xmlns:xs="http://www.w3.org/2001/XMLSchema" xmlns:p="http://schemas.microsoft.com/office/2006/metadata/properties" xmlns:ns2="cb9f2b36-b45a-4929-af30-c97679563118" xmlns:ns3="fb090902-6cd1-4b82-960d-652c11e0b1ac" targetNamespace="http://schemas.microsoft.com/office/2006/metadata/properties" ma:root="true" ma:fieldsID="f4841314e22f98799c5f7314e01e1c2e" ns2:_="" ns3:_="">
    <xsd:import namespace="cb9f2b36-b45a-4929-af30-c97679563118"/>
    <xsd:import namespace="fb090902-6cd1-4b82-960d-652c11e0b1a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9f2b36-b45a-4929-af30-c976795631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090902-6cd1-4b82-960d-652c11e0b1ac"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731A8A-136A-4ED9-864D-73D85F7546A0}">
  <ds:schemaRefs>
    <ds:schemaRef ds:uri="http://schemas.microsoft.com/sharepoint/v3/contenttype/forms"/>
  </ds:schemaRefs>
</ds:datastoreItem>
</file>

<file path=customXml/itemProps2.xml><?xml version="1.0" encoding="utf-8"?>
<ds:datastoreItem xmlns:ds="http://schemas.openxmlformats.org/officeDocument/2006/customXml" ds:itemID="{6ECE78AC-A219-4B7C-8670-FE867D4D93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9f2b36-b45a-4929-af30-c97679563118"/>
    <ds:schemaRef ds:uri="fb090902-6cd1-4b82-960d-652c11e0b1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4C67F7-1D7F-42EE-8BC6-85FE10332C1B}">
  <ds:schemaRefs>
    <ds:schemaRef ds:uri="cb9f2b36-b45a-4929-af30-c97679563118"/>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fb090902-6cd1-4b82-960d-652c11e0b1ac"/>
    <ds:schemaRef ds:uri="http://schemas.microsoft.com/office/2006/metadata/properties"/>
  </ds:schemaRefs>
</ds:datastoreItem>
</file>

<file path=docMetadata/LabelInfo.xml><?xml version="1.0" encoding="utf-8"?>
<clbl:labelList xmlns:clbl="http://schemas.microsoft.com/office/2020/mipLabelMetadata">
  <clbl:label id="{74814fa1-1a0b-42d1-967a-caddbf829325}" enabled="1" method="Standard" siteId="{fa6944af-cc7c-4cd8-9154-c01132798910}" contentBits="1" removed="0"/>
</clbl:labelList>
</file>

<file path=docProps/app.xml><?xml version="1.0" encoding="utf-8"?>
<Properties xmlns="http://schemas.openxmlformats.org/officeDocument/2006/extended-properties" xmlns:vt="http://schemas.openxmlformats.org/officeDocument/2006/docPropsVTypes">
  <Template>Tampere-teema-pp</Template>
  <TotalTime>0</TotalTime>
  <Words>2518</Words>
  <Application>Microsoft Office PowerPoint</Application>
  <PresentationFormat>Laajakuva</PresentationFormat>
  <Paragraphs>162</Paragraphs>
  <Slides>15</Slides>
  <Notes>2</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15</vt:i4>
      </vt:variant>
    </vt:vector>
  </HeadingPairs>
  <TitlesOfParts>
    <vt:vector size="22" baseType="lpstr">
      <vt:lpstr>Aptos</vt:lpstr>
      <vt:lpstr>Arial</vt:lpstr>
      <vt:lpstr>Calibri</vt:lpstr>
      <vt:lpstr>Open Sans</vt:lpstr>
      <vt:lpstr>Times New Roman</vt:lpstr>
      <vt:lpstr>TUNI Theme</vt:lpstr>
      <vt:lpstr>Theme-tuni</vt:lpstr>
      <vt:lpstr>Doctoral defences  at Tampere University   Updated November 21st, 2025  by Henna Mattila, Sari Raudasoja, Ira Virtanen &amp; AV Services</vt:lpstr>
      <vt:lpstr>Practical arrangements 1/2</vt:lpstr>
      <vt:lpstr>Practical arrangements 2/2</vt:lpstr>
      <vt:lpstr>Dissertation halls I</vt:lpstr>
      <vt:lpstr>Dissertation halls II</vt:lpstr>
      <vt:lpstr>Special issues related to arranging a doctoral defence</vt:lpstr>
      <vt:lpstr>Three ways of organising a doctoral defence at Tampere University</vt:lpstr>
      <vt:lpstr>Type 1 – Traditional doctoral defence </vt:lpstr>
      <vt:lpstr>Type 2 – Partly remote defence</vt:lpstr>
      <vt:lpstr>Type 3 – Compeletely remote defence</vt:lpstr>
      <vt:lpstr>Key people &amp; responsibilities 1/3</vt:lpstr>
      <vt:lpstr>Key people &amp; responsibilities 2/3</vt:lpstr>
      <vt:lpstr>Key people &amp; responsibilities 3/3</vt:lpstr>
      <vt:lpstr>Contact persons at the faculties</vt:lpstr>
      <vt:lpstr>Porters i.e., campus info desks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Petteri Aaltonen (TAMK)</dc:creator>
  <cp:lastModifiedBy>Henna Mattila (TAU)</cp:lastModifiedBy>
  <cp:revision>134</cp:revision>
  <dcterms:created xsi:type="dcterms:W3CDTF">2020-01-13T14:13:22Z</dcterms:created>
  <dcterms:modified xsi:type="dcterms:W3CDTF">2026-02-11T10:20:39Z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14098c-040c-4710-aab3-2cbb70ef9d37_Enabled">
    <vt:lpwstr>true</vt:lpwstr>
  </property>
  <property fmtid="{D5CDD505-2E9C-101B-9397-08002B2CF9AE}" pid="3" name="MSIP_Label_9114098c-040c-4710-aab3-2cbb70ef9d37_SetDate">
    <vt:lpwstr>2022-05-10T09:03:45Z</vt:lpwstr>
  </property>
  <property fmtid="{D5CDD505-2E9C-101B-9397-08002B2CF9AE}" pid="4" name="MSIP_Label_9114098c-040c-4710-aab3-2cbb70ef9d37_Method">
    <vt:lpwstr>Standard</vt:lpwstr>
  </property>
  <property fmtid="{D5CDD505-2E9C-101B-9397-08002B2CF9AE}" pid="5" name="MSIP_Label_9114098c-040c-4710-aab3-2cbb70ef9d37_Name">
    <vt:lpwstr>Sisäinen</vt:lpwstr>
  </property>
  <property fmtid="{D5CDD505-2E9C-101B-9397-08002B2CF9AE}" pid="6" name="MSIP_Label_9114098c-040c-4710-aab3-2cbb70ef9d37_SiteId">
    <vt:lpwstr>fa6944af-cc7c-4cd8-9154-c01132798910</vt:lpwstr>
  </property>
  <property fmtid="{D5CDD505-2E9C-101B-9397-08002B2CF9AE}" pid="7" name="MSIP_Label_9114098c-040c-4710-aab3-2cbb70ef9d37_ActionId">
    <vt:lpwstr>2f2cb8eb-ab13-495e-afb8-82ac19d7e619</vt:lpwstr>
  </property>
  <property fmtid="{D5CDD505-2E9C-101B-9397-08002B2CF9AE}" pid="8" name="MSIP_Label_9114098c-040c-4710-aab3-2cbb70ef9d37_ContentBits">
    <vt:lpwstr>1</vt:lpwstr>
  </property>
  <property fmtid="{D5CDD505-2E9C-101B-9397-08002B2CF9AE}" pid="9" name="ContentTypeId">
    <vt:lpwstr>0x01010099B375FACCE5354090691AEB55EC7556</vt:lpwstr>
  </property>
  <property fmtid="{D5CDD505-2E9C-101B-9397-08002B2CF9AE}" pid="10" name="ClassificationContentMarkingHeaderLocations">
    <vt:lpwstr>TUNI Theme:5\Theme-tuni:5</vt:lpwstr>
  </property>
  <property fmtid="{D5CDD505-2E9C-101B-9397-08002B2CF9AE}" pid="11" name="ClassificationContentMarkingHeaderText">
    <vt:lpwstr>TUNI Luottamuksellinen - Confidential (3Y)</vt:lpwstr>
  </property>
</Properties>
</file>