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68" r:id="rId4"/>
    <p:sldMasterId id="2147483807" r:id="rId5"/>
  </p:sldMasterIdLst>
  <p:notesMasterIdLst>
    <p:notesMasterId r:id="rId21"/>
  </p:notesMasterIdLst>
  <p:handoutMasterIdLst>
    <p:handoutMasterId r:id="rId22"/>
  </p:handoutMasterIdLst>
  <p:sldIdLst>
    <p:sldId id="256" r:id="rId6"/>
    <p:sldId id="292" r:id="rId7"/>
    <p:sldId id="294" r:id="rId8"/>
    <p:sldId id="299" r:id="rId9"/>
    <p:sldId id="300" r:id="rId10"/>
    <p:sldId id="293" r:id="rId11"/>
    <p:sldId id="296" r:id="rId12"/>
    <p:sldId id="258" r:id="rId13"/>
    <p:sldId id="260" r:id="rId14"/>
    <p:sldId id="259" r:id="rId15"/>
    <p:sldId id="263" r:id="rId16"/>
    <p:sldId id="297" r:id="rId17"/>
    <p:sldId id="298" r:id="rId18"/>
    <p:sldId id="264" r:id="rId19"/>
    <p:sldId id="291" r:id="rId2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teri Aaltonen (TAMK)" initials="PA(" lastIdx="2" clrIdx="0">
    <p:extLst>
      <p:ext uri="{19B8F6BF-5375-455C-9EA6-DF929625EA0E}">
        <p15:presenceInfo xmlns:p15="http://schemas.microsoft.com/office/powerpoint/2012/main" userId="S::petteri.aaltonen@tuni.fi::afe013f6-f5e6-45c9-807f-2dd0a708e437" providerId="AD"/>
      </p:ext>
    </p:extLst>
  </p:cmAuthor>
  <p:cmAuthor id="2" name="Pia Pykäläinen (TAU)" initials="PP(" lastIdx="36" clrIdx="1">
    <p:extLst>
      <p:ext uri="{19B8F6BF-5375-455C-9EA6-DF929625EA0E}">
        <p15:presenceInfo xmlns:p15="http://schemas.microsoft.com/office/powerpoint/2012/main" userId="S::pia.pykalainen@tuni.fi::f1fdcc55-0a6a-4e1e-8dd5-2362b2eed438" providerId="AD"/>
      </p:ext>
    </p:extLst>
  </p:cmAuthor>
  <p:cmAuthor id="3" name="Henna Mattila (TAU)" initials="H(" lastIdx="19" clrIdx="2">
    <p:extLst>
      <p:ext uri="{19B8F6BF-5375-455C-9EA6-DF929625EA0E}">
        <p15:presenceInfo xmlns:p15="http://schemas.microsoft.com/office/powerpoint/2012/main" userId="S::henna.mattila@tuni.fi::5c6a485d-9def-484c-b100-716216b0c4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DBE"/>
    <a:srgbClr val="4E008E"/>
    <a:srgbClr val="EFEFEF"/>
    <a:srgbClr val="C3B9D7"/>
    <a:srgbClr val="FFDCA5"/>
    <a:srgbClr val="F07387"/>
    <a:srgbClr val="F5A5C8"/>
    <a:srgbClr val="82C8F0"/>
    <a:srgbClr val="2700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175462-CFDF-5C42-B36F-0CB64FBC49F7}" v="15" dt="2022-08-14T11:03:04.4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67"/>
    <p:restoredTop sz="94648"/>
  </p:normalViewPr>
  <p:slideViewPr>
    <p:cSldViewPr snapToGrid="0">
      <p:cViewPr varScale="1">
        <p:scale>
          <a:sx n="78" d="100"/>
          <a:sy n="78" d="100"/>
        </p:scale>
        <p:origin x="826" y="6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2398E1-C99F-B940-AA2A-81EFFACD43E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11D06C-D5DE-814D-931E-02A0CE659BAA}" type="datetimeFigureOut">
              <a:rPr lang="fi-FI" smtClean="0"/>
              <a:t>11.2.2026</a:t>
            </a:fld>
            <a:endParaRPr lang="fi-FI"/>
          </a:p>
        </p:txBody>
      </p:sp>
      <p:sp>
        <p:nvSpPr>
          <p:cNvPr id="4" name="Footer Placeholder 3">
            <a:extLst>
              <a:ext uri="{FF2B5EF4-FFF2-40B4-BE49-F238E27FC236}">
                <a16:creationId xmlns:a16="http://schemas.microsoft.com/office/drawing/2014/main" id="{A6F1C63F-BE00-6D49-B7F3-B253A7D51A9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a:extLst>
              <a:ext uri="{FF2B5EF4-FFF2-40B4-BE49-F238E27FC236}">
                <a16:creationId xmlns:a16="http://schemas.microsoft.com/office/drawing/2014/main" id="{E6271539-0194-5C43-B2F5-2C601016B94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2E09C7D-6C28-B047-9D84-D52122B215C7}" type="slidenum">
              <a:rPr lang="fi-FI" smtClean="0"/>
              <a:t>‹#›</a:t>
            </a:fld>
            <a:endParaRPr lang="fi-FI"/>
          </a:p>
        </p:txBody>
      </p:sp>
    </p:spTree>
    <p:extLst>
      <p:ext uri="{BB962C8B-B14F-4D97-AF65-F5344CB8AC3E}">
        <p14:creationId xmlns:p14="http://schemas.microsoft.com/office/powerpoint/2010/main" val="37715555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E9BFB5-475C-5B44-BA4D-42DE8089864D}" type="datetimeFigureOut">
              <a:rPr lang="fi-FI" smtClean="0"/>
              <a:t>11.2.2026</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97949-CA96-A34A-920F-344DC55B3479}" type="slidenum">
              <a:rPr lang="fi-FI" smtClean="0"/>
              <a:t>‹#›</a:t>
            </a:fld>
            <a:endParaRPr lang="fi-FI"/>
          </a:p>
        </p:txBody>
      </p:sp>
    </p:spTree>
    <p:extLst>
      <p:ext uri="{BB962C8B-B14F-4D97-AF65-F5344CB8AC3E}">
        <p14:creationId xmlns:p14="http://schemas.microsoft.com/office/powerpoint/2010/main" val="3078629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F1A97949-CA96-A34A-920F-344DC55B3479}" type="slidenum">
              <a:rPr lang="fi-FI" smtClean="0"/>
              <a:t>3</a:t>
            </a:fld>
            <a:endParaRPr lang="fi-FI"/>
          </a:p>
        </p:txBody>
      </p:sp>
    </p:spTree>
    <p:extLst>
      <p:ext uri="{BB962C8B-B14F-4D97-AF65-F5344CB8AC3E}">
        <p14:creationId xmlns:p14="http://schemas.microsoft.com/office/powerpoint/2010/main" val="3399186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1A97949-CA96-A34A-920F-344DC55B3479}" type="slidenum">
              <a:rPr lang="fi-FI" smtClean="0"/>
              <a:t>11</a:t>
            </a:fld>
            <a:endParaRPr lang="fi-FI"/>
          </a:p>
        </p:txBody>
      </p:sp>
    </p:spTree>
    <p:extLst>
      <p:ext uri="{BB962C8B-B14F-4D97-AF65-F5344CB8AC3E}">
        <p14:creationId xmlns:p14="http://schemas.microsoft.com/office/powerpoint/2010/main" val="19753407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 y="0"/>
            <a:ext cx="12191998" cy="6858000"/>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1107638" y="2553066"/>
            <a:ext cx="6212793" cy="3381828"/>
          </a:xfrm>
          <a:prstGeom prst="rect">
            <a:avLst/>
          </a:prstGeom>
        </p:spPr>
        <p:txBody>
          <a:bodyPr anchor="t" anchorCtr="0">
            <a:noAutofit/>
          </a:bodyPr>
          <a:lstStyle>
            <a:lvl1pPr algn="l">
              <a:defRPr sz="54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pic>
        <p:nvPicPr>
          <p:cNvPr id="6" name="Kuva 5" descr="Tampereen yliopisto, Tampere University.">
            <a:extLst>
              <a:ext uri="{FF2B5EF4-FFF2-40B4-BE49-F238E27FC236}">
                <a16:creationId xmlns:a16="http://schemas.microsoft.com/office/drawing/2014/main" id="{6993A6C1-2BAB-4AE7-8C4D-788871A2AF8F}"/>
              </a:ext>
            </a:extLst>
          </p:cNvPr>
          <p:cNvPicPr>
            <a:picLocks noChangeAspect="1"/>
          </p:cNvPicPr>
          <p:nvPr userDrawn="1"/>
        </p:nvPicPr>
        <p:blipFill>
          <a:blip r:embed="rId2"/>
          <a:stretch>
            <a:fillRect/>
          </a:stretch>
        </p:blipFill>
        <p:spPr>
          <a:xfrm>
            <a:off x="899205" y="1080676"/>
            <a:ext cx="2948936" cy="900000"/>
          </a:xfrm>
          <a:prstGeom prst="rect">
            <a:avLst/>
          </a:prstGeom>
        </p:spPr>
      </p:pic>
    </p:spTree>
    <p:extLst>
      <p:ext uri="{BB962C8B-B14F-4D97-AF65-F5344CB8AC3E}">
        <p14:creationId xmlns:p14="http://schemas.microsoft.com/office/powerpoint/2010/main" val="212843740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4401"/>
            <a:ext cx="10651813" cy="642938"/>
          </a:xfrm>
          <a:prstGeom prst="rect">
            <a:avLst/>
          </a:prstGeom>
        </p:spPr>
        <p:txBody>
          <a:bodyPr anchor="t" anchorCtr="0"/>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7" name="Date Placeholder 3">
            <a:extLst>
              <a:ext uri="{FF2B5EF4-FFF2-40B4-BE49-F238E27FC236}">
                <a16:creationId xmlns:a16="http://schemas.microsoft.com/office/drawing/2014/main" id="{17B513FB-A89D-4CD9-816A-A2426574FCB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D7FC877C-D72B-4FA2-A4D8-10EC144C44B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BA96801F-E137-4B25-94D7-4851FADECBA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431326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DF54673-9ACE-45BB-89AE-4DF9D12000E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4401"/>
            <a:ext cx="10643351" cy="642938"/>
          </a:xfrm>
          <a:prstGeom prst="rect">
            <a:avLst/>
          </a:prstGeom>
        </p:spPr>
        <p:txBody>
          <a:bodyPr anchor="t" anchorCtr="0"/>
          <a:lstStyle>
            <a:lvl1pPr>
              <a:defRPr>
                <a:solidFill>
                  <a:schemeClr val="bg1"/>
                </a:solidFill>
              </a:defRPr>
            </a:lvl1pPr>
          </a:lstStyle>
          <a:p>
            <a:r>
              <a:rPr lang="fi-FI"/>
              <a:t>Muokkaa ots. perustyyl. napsautt.</a:t>
            </a:r>
            <a:endParaRPr lang="en-US"/>
          </a:p>
        </p:txBody>
      </p:sp>
      <p:sp>
        <p:nvSpPr>
          <p:cNvPr id="10" name="Footer Placeholder 4">
            <a:extLst>
              <a:ext uri="{FF2B5EF4-FFF2-40B4-BE49-F238E27FC236}">
                <a16:creationId xmlns:a16="http://schemas.microsoft.com/office/drawing/2014/main" id="{10BA03E9-7771-435A-ACF2-791A64625196}"/>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1" name="Date Placeholder 3">
            <a:extLst>
              <a:ext uri="{FF2B5EF4-FFF2-40B4-BE49-F238E27FC236}">
                <a16:creationId xmlns:a16="http://schemas.microsoft.com/office/drawing/2014/main" id="{DA061E97-8041-4B8C-84EB-4224E0AC85E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2" name="Slide Number Placeholder 5">
            <a:extLst>
              <a:ext uri="{FF2B5EF4-FFF2-40B4-BE49-F238E27FC236}">
                <a16:creationId xmlns:a16="http://schemas.microsoft.com/office/drawing/2014/main" id="{3E88A044-4865-4080-A1DB-4D812EAA9AE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48484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 white">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91F2527F-684A-4121-9363-8807B0AFD18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2306364A-3632-4E1B-8113-A8981F3C526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5" name="Footer Placeholder 10">
            <a:extLst>
              <a:ext uri="{FF2B5EF4-FFF2-40B4-BE49-F238E27FC236}">
                <a16:creationId xmlns:a16="http://schemas.microsoft.com/office/drawing/2014/main" id="{DFF5CBD4-0D40-46CB-83FF-1C58DD78706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632917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6A4069F-7B77-435A-A9D6-CD64E24346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3" name="Footer Placeholder 4">
            <a:extLst>
              <a:ext uri="{FF2B5EF4-FFF2-40B4-BE49-F238E27FC236}">
                <a16:creationId xmlns:a16="http://schemas.microsoft.com/office/drawing/2014/main" id="{5737735C-1BFC-5948-A4B6-6B9D9DF1DAD9}"/>
              </a:ext>
            </a:extLst>
          </p:cNvPr>
          <p:cNvSpPr txBox="1">
            <a:spLocks/>
          </p:cNvSpPr>
          <p:nvPr userDrawn="1"/>
        </p:nvSpPr>
        <p:spPr>
          <a:xfrm>
            <a:off x="430580" y="6506631"/>
            <a:ext cx="6779559" cy="251947"/>
          </a:xfrm>
          <a:prstGeom prst="rect">
            <a:avLst/>
          </a:prstGeom>
        </p:spPr>
        <p:txBody>
          <a:bodyPr vert="horz" lIns="91440" tIns="45720" rIns="91440" bIns="45720" rtlCol="0" anchor="b" anchorCtr="0"/>
          <a:lstStyle>
            <a:defPPr>
              <a:defRPr lang="fi-FI"/>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15" name="Footer Placeholder 4">
            <a:extLst>
              <a:ext uri="{FF2B5EF4-FFF2-40B4-BE49-F238E27FC236}">
                <a16:creationId xmlns:a16="http://schemas.microsoft.com/office/drawing/2014/main" id="{686E1A08-E0B6-4CF0-9B54-F868C9DFE6B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6" name="Date Placeholder 3">
            <a:extLst>
              <a:ext uri="{FF2B5EF4-FFF2-40B4-BE49-F238E27FC236}">
                <a16:creationId xmlns:a16="http://schemas.microsoft.com/office/drawing/2014/main" id="{8C7C9B07-1287-4DA9-8EE6-AAC6DE81665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7" name="Slide Number Placeholder 5">
            <a:extLst>
              <a:ext uri="{FF2B5EF4-FFF2-40B4-BE49-F238E27FC236}">
                <a16:creationId xmlns:a16="http://schemas.microsoft.com/office/drawing/2014/main" id="{8697E018-CB7F-48B9-B44F-8C4B55AF6C5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530646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Date Placeholder 3">
            <a:extLst>
              <a:ext uri="{FF2B5EF4-FFF2-40B4-BE49-F238E27FC236}">
                <a16:creationId xmlns:a16="http://schemas.microsoft.com/office/drawing/2014/main" id="{DA31E617-3DD2-45F9-87A9-28710F458B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823AE687-7288-4989-808B-BBFE1801B64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C9304CA3-67E1-4FC8-9377-97D39A86970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362863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Content Placeholder 2"/>
          <p:cNvSpPr>
            <a:spLocks noGrp="1"/>
          </p:cNvSpPr>
          <p:nvPr>
            <p:ph idx="1"/>
          </p:nvPr>
        </p:nvSpPr>
        <p:spPr>
          <a:xfrm>
            <a:off x="4542964" y="908050"/>
            <a:ext cx="7092900" cy="4960938"/>
          </a:xfrm>
        </p:spPr>
        <p:txBody>
          <a:bodyPr>
            <a:no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Date Placeholder 3">
            <a:extLst>
              <a:ext uri="{FF2B5EF4-FFF2-40B4-BE49-F238E27FC236}">
                <a16:creationId xmlns:a16="http://schemas.microsoft.com/office/drawing/2014/main" id="{A9A114AA-0FC1-4BDA-A87A-450D91C74DBE}"/>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3" name="Slide Number Placeholder 5">
            <a:extLst>
              <a:ext uri="{FF2B5EF4-FFF2-40B4-BE49-F238E27FC236}">
                <a16:creationId xmlns:a16="http://schemas.microsoft.com/office/drawing/2014/main" id="{F8A440A0-2DFA-4694-8E9A-F37821D642C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B3199E04-FCC9-48F1-9FFB-2F71AFADEA9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720778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FB501874-212D-43E0-A21F-C912819BDEE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fi-FI"/>
              <a:t>Muokkaa </a:t>
            </a:r>
            <a:r>
              <a:rPr lang="fi-FI" err="1"/>
              <a:t>ots</a:t>
            </a:r>
            <a:r>
              <a:rPr lang="fi-FI"/>
              <a:t>. </a:t>
            </a:r>
            <a:r>
              <a:rPr lang="fi-FI" err="1"/>
              <a:t>peruasdasdasdasdstyyl</a:t>
            </a:r>
            <a:r>
              <a:rPr lang="fi-FI"/>
              <a:t>. </a:t>
            </a:r>
            <a:r>
              <a:rPr lang="fi-FI" err="1"/>
              <a:t>napsautt</a:t>
            </a:r>
            <a:r>
              <a:rPr lang="fi-FI"/>
              <a:t>.</a:t>
            </a:r>
            <a:endParaRPr lang="en-US"/>
          </a:p>
        </p:txBody>
      </p:sp>
      <p:sp>
        <p:nvSpPr>
          <p:cNvPr id="3" name="Content Placeholder 2"/>
          <p:cNvSpPr>
            <a:spLocks noGrp="1"/>
          </p:cNvSpPr>
          <p:nvPr>
            <p:ph idx="1"/>
          </p:nvPr>
        </p:nvSpPr>
        <p:spPr>
          <a:xfrm>
            <a:off x="4551431" y="908050"/>
            <a:ext cx="7084433" cy="4960938"/>
          </a:xfrm>
        </p:spPr>
        <p:txBody>
          <a:bodyPr>
            <a:noAutofit/>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Footer Placeholder 4">
            <a:extLst>
              <a:ext uri="{FF2B5EF4-FFF2-40B4-BE49-F238E27FC236}">
                <a16:creationId xmlns:a16="http://schemas.microsoft.com/office/drawing/2014/main" id="{4B0FB749-BBFE-438A-B34D-304382F9D7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3" name="Date Placeholder 3">
            <a:extLst>
              <a:ext uri="{FF2B5EF4-FFF2-40B4-BE49-F238E27FC236}">
                <a16:creationId xmlns:a16="http://schemas.microsoft.com/office/drawing/2014/main" id="{7D16047A-E530-4F76-BE04-5DB0A3040E2D}"/>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4" name="Slide Number Placeholder 5">
            <a:extLst>
              <a:ext uri="{FF2B5EF4-FFF2-40B4-BE49-F238E27FC236}">
                <a16:creationId xmlns:a16="http://schemas.microsoft.com/office/drawing/2014/main" id="{07B2D6AA-88A2-4EE8-91D4-604C9EE5432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143261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899770"/>
            <a:ext cx="10515600" cy="660103"/>
          </a:xfrm>
          <a:prstGeom prst="rect">
            <a:avLst/>
          </a:prstGeom>
        </p:spPr>
        <p:txBody>
          <a:body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410400" y="1707297"/>
            <a:ext cx="10515600" cy="43513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Date Placeholder 3">
            <a:extLst>
              <a:ext uri="{FF2B5EF4-FFF2-40B4-BE49-F238E27FC236}">
                <a16:creationId xmlns:a16="http://schemas.microsoft.com/office/drawing/2014/main" id="{9A817179-6464-4F21-9B03-3D32D962BE2F}"/>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2" name="Slide Number Placeholder 5">
            <a:extLst>
              <a:ext uri="{FF2B5EF4-FFF2-40B4-BE49-F238E27FC236}">
                <a16:creationId xmlns:a16="http://schemas.microsoft.com/office/drawing/2014/main" id="{C353961E-5198-4EC6-84CF-7D796EA3DAF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0F202A3E-9DD7-4C20-B920-B130C51F616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27832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0A482-DF25-4AC1-93FF-A21A43ED80E6}"/>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899770"/>
            <a:ext cx="10515600" cy="660103"/>
          </a:xfrm>
          <a:prstGeom prst="rect">
            <a:avLst/>
          </a:prstGeom>
        </p:spPr>
        <p:txBody>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410400" y="1707297"/>
            <a:ext cx="10515600" cy="43513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4">
            <a:extLst>
              <a:ext uri="{FF2B5EF4-FFF2-40B4-BE49-F238E27FC236}">
                <a16:creationId xmlns:a16="http://schemas.microsoft.com/office/drawing/2014/main" id="{008E8C6C-B535-4624-AE36-E7AA2DD350A1}"/>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2" name="Date Placeholder 3">
            <a:extLst>
              <a:ext uri="{FF2B5EF4-FFF2-40B4-BE49-F238E27FC236}">
                <a16:creationId xmlns:a16="http://schemas.microsoft.com/office/drawing/2014/main" id="{7D573219-6138-48B9-B6B4-28078E66494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3" name="Slide Number Placeholder 5">
            <a:extLst>
              <a:ext uri="{FF2B5EF4-FFF2-40B4-BE49-F238E27FC236}">
                <a16:creationId xmlns:a16="http://schemas.microsoft.com/office/drawing/2014/main" id="{E093FE60-FDE5-4FFB-BA0D-01896B739F4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974949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whi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908049"/>
            <a:ext cx="2628900" cy="5268914"/>
          </a:xfrm>
          <a:prstGeom prst="rect">
            <a:avLst/>
          </a:prstGeom>
        </p:spPr>
        <p:txBody>
          <a:bodyPr vert="eaVert"/>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838200" y="908049"/>
            <a:ext cx="7734300" cy="5268913"/>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Date Placeholder 3">
            <a:extLst>
              <a:ext uri="{FF2B5EF4-FFF2-40B4-BE49-F238E27FC236}">
                <a16:creationId xmlns:a16="http://schemas.microsoft.com/office/drawing/2014/main" id="{FA231356-4E89-42FF-B9D2-5276EA40A6FE}"/>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2" name="Slide Number Placeholder 5">
            <a:extLst>
              <a:ext uri="{FF2B5EF4-FFF2-40B4-BE49-F238E27FC236}">
                <a16:creationId xmlns:a16="http://schemas.microsoft.com/office/drawing/2014/main" id="{E294DD31-33A4-4715-9A6D-15C4AF304F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FEC80EF1-75D1-469D-8A92-4BE196BAFDBD}"/>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416105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550863" y="2758440"/>
            <a:ext cx="11090275" cy="1440000"/>
          </a:xfrm>
          <a:prstGeom prst="rect">
            <a:avLst/>
          </a:prstGeom>
        </p:spPr>
        <p:txBody>
          <a:bodyPr anchor="b">
            <a:noAutofit/>
          </a:bodyPr>
          <a:lstStyle>
            <a:lvl1pPr algn="ctr">
              <a:defRPr sz="54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Subtitle 2"/>
          <p:cNvSpPr>
            <a:spLocks noGrp="1"/>
          </p:cNvSpPr>
          <p:nvPr>
            <p:ph type="subTitle" idx="1"/>
          </p:nvPr>
        </p:nvSpPr>
        <p:spPr>
          <a:xfrm>
            <a:off x="557589" y="4435972"/>
            <a:ext cx="11083550" cy="1440000"/>
          </a:xfrm>
        </p:spPr>
        <p:txBody>
          <a:bodyPr>
            <a:no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endParaRPr lang="en-US"/>
          </a:p>
        </p:txBody>
      </p:sp>
      <p:sp>
        <p:nvSpPr>
          <p:cNvPr id="5" name="Footer Placeholder 4"/>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8" name="Date Placeholder 3">
            <a:extLst>
              <a:ext uri="{FF2B5EF4-FFF2-40B4-BE49-F238E27FC236}">
                <a16:creationId xmlns:a16="http://schemas.microsoft.com/office/drawing/2014/main" id="{7EEF2D1E-9D26-4178-9CD9-82D802C125E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8AC67BEA-6EFD-4E49-843A-63C8CA4D193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29843853"/>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D6C69A4-9805-44B9-86C2-D0BEF1B39F4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Vertical Title 1"/>
          <p:cNvSpPr>
            <a:spLocks noGrp="1"/>
          </p:cNvSpPr>
          <p:nvPr>
            <p:ph type="title" orient="vert"/>
          </p:nvPr>
        </p:nvSpPr>
        <p:spPr>
          <a:xfrm>
            <a:off x="8724900" y="908049"/>
            <a:ext cx="2628900" cy="5268914"/>
          </a:xfrm>
          <a:prstGeom prst="rect">
            <a:avLst/>
          </a:prstGeom>
        </p:spPr>
        <p:txBody>
          <a:bodyPr vert="eaVert"/>
          <a:lstStyle>
            <a:lvl1pPr>
              <a:defRPr>
                <a:solidFill>
                  <a:schemeClr val="bg1"/>
                </a:solidFill>
              </a:defRPr>
            </a:lvl1pPr>
          </a:lstStyle>
          <a:p>
            <a:r>
              <a:rPr lang="fi-FI"/>
              <a:t>Muokkaa ots. perustyyl. napsautt.</a:t>
            </a:r>
            <a:endParaRPr lang="en-US"/>
          </a:p>
        </p:txBody>
      </p:sp>
      <p:sp>
        <p:nvSpPr>
          <p:cNvPr id="3" name="Vertical Text Placeholder 2"/>
          <p:cNvSpPr>
            <a:spLocks noGrp="1"/>
          </p:cNvSpPr>
          <p:nvPr>
            <p:ph type="body" orient="vert" idx="1"/>
          </p:nvPr>
        </p:nvSpPr>
        <p:spPr>
          <a:xfrm>
            <a:off x="838200" y="908049"/>
            <a:ext cx="7734300" cy="5268913"/>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4">
            <a:extLst>
              <a:ext uri="{FF2B5EF4-FFF2-40B4-BE49-F238E27FC236}">
                <a16:creationId xmlns:a16="http://schemas.microsoft.com/office/drawing/2014/main" id="{DD6E3F5C-87B6-4EC2-BBE3-B9D1C41B91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2" name="Date Placeholder 3">
            <a:extLst>
              <a:ext uri="{FF2B5EF4-FFF2-40B4-BE49-F238E27FC236}">
                <a16:creationId xmlns:a16="http://schemas.microsoft.com/office/drawing/2014/main" id="{35EC882A-A2D2-46CB-99A6-60BC54D854C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3" name="Slide Number Placeholder 5">
            <a:extLst>
              <a:ext uri="{FF2B5EF4-FFF2-40B4-BE49-F238E27FC236}">
                <a16:creationId xmlns:a16="http://schemas.microsoft.com/office/drawing/2014/main" id="{45571256-36CB-4721-8D5D-45CF8D5DFD8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16107663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Picture Placeholder 2"/>
          <p:cNvSpPr>
            <a:spLocks noGrp="1" noChangeAspect="1"/>
          </p:cNvSpPr>
          <p:nvPr>
            <p:ph type="pic" idx="1"/>
          </p:nvPr>
        </p:nvSpPr>
        <p:spPr>
          <a:xfrm>
            <a:off x="4622800" y="914275"/>
            <a:ext cx="7018337" cy="4954712"/>
          </a:xfrm>
        </p:spPr>
        <p:txBody>
          <a:bodyPr anchor="t">
            <a:no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Date Placeholder 3">
            <a:extLst>
              <a:ext uri="{FF2B5EF4-FFF2-40B4-BE49-F238E27FC236}">
                <a16:creationId xmlns:a16="http://schemas.microsoft.com/office/drawing/2014/main" id="{403500BF-A2C1-4F36-A443-35E1074B6686}"/>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3" name="Slide Number Placeholder 5">
            <a:extLst>
              <a:ext uri="{FF2B5EF4-FFF2-40B4-BE49-F238E27FC236}">
                <a16:creationId xmlns:a16="http://schemas.microsoft.com/office/drawing/2014/main" id="{803234A5-5678-4107-B6E4-4D194E2ECF6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AEB90590-21DA-48A3-904A-917FC50EB7AE}"/>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6199899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DF7A597D-CD79-4B30-894C-1B2608609C2C}"/>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Picture Placeholder 2"/>
          <p:cNvSpPr>
            <a:spLocks noGrp="1" noChangeAspect="1"/>
          </p:cNvSpPr>
          <p:nvPr>
            <p:ph type="pic" idx="1"/>
          </p:nvPr>
        </p:nvSpPr>
        <p:spPr>
          <a:xfrm>
            <a:off x="4614333" y="914275"/>
            <a:ext cx="7021530" cy="4954712"/>
          </a:xfrm>
        </p:spPr>
        <p:txBody>
          <a:bodyPr anchor="t">
            <a:noAutofit/>
          </a:bodyP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Footer Placeholder 4">
            <a:extLst>
              <a:ext uri="{FF2B5EF4-FFF2-40B4-BE49-F238E27FC236}">
                <a16:creationId xmlns:a16="http://schemas.microsoft.com/office/drawing/2014/main" id="{9E06352D-B086-43FE-8FC5-AC6B4EA8F61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3" name="Date Placeholder 3">
            <a:extLst>
              <a:ext uri="{FF2B5EF4-FFF2-40B4-BE49-F238E27FC236}">
                <a16:creationId xmlns:a16="http://schemas.microsoft.com/office/drawing/2014/main" id="{9FC39A97-01AE-4D0D-B345-8CBA52274616}"/>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4" name="Slide Number Placeholder 5">
            <a:extLst>
              <a:ext uri="{FF2B5EF4-FFF2-40B4-BE49-F238E27FC236}">
                <a16:creationId xmlns:a16="http://schemas.microsoft.com/office/drawing/2014/main" id="{1C76E15C-8063-441E-A2E0-1EBFFF54D9CB}"/>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16301591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g caption -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679" y="1143245"/>
            <a:ext cx="4853934" cy="3149671"/>
          </a:xfrm>
          <a:prstGeom prst="rect">
            <a:avLst/>
          </a:prstGeom>
        </p:spPr>
        <p:txBody>
          <a:bodyPr/>
          <a:lstStyle>
            <a:lvl1pPr>
              <a:defRPr sz="4400">
                <a:solidFill>
                  <a:srgbClr val="4E008E"/>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28267" y="1312457"/>
            <a:ext cx="5040000" cy="489068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2" name="Date Placeholder 3">
            <a:extLst>
              <a:ext uri="{FF2B5EF4-FFF2-40B4-BE49-F238E27FC236}">
                <a16:creationId xmlns:a16="http://schemas.microsoft.com/office/drawing/2014/main" id="{D17F52D9-8B1E-4F7F-AA8C-39AD4EB471D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3" name="Slide Number Placeholder 5">
            <a:extLst>
              <a:ext uri="{FF2B5EF4-FFF2-40B4-BE49-F238E27FC236}">
                <a16:creationId xmlns:a16="http://schemas.microsoft.com/office/drawing/2014/main" id="{EB5273A0-B2DF-4C71-84F5-8A0CABCD51C5}"/>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D3A36DE0-5C27-4F2F-B628-D82AEFA8D89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4897179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g caption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D4B79723-8A28-41DA-8158-47C40BEA1162}"/>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599144" y="1129720"/>
            <a:ext cx="4853934" cy="3149671"/>
          </a:xfrm>
          <a:prstGeom prst="rect">
            <a:avLst/>
          </a:prstGeom>
        </p:spPr>
        <p:txBody>
          <a:bodyPr/>
          <a:lstStyle>
            <a:lvl1pPr>
              <a:defRPr sz="4400">
                <a:solidFill>
                  <a:schemeClr val="bg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19804" y="1320928"/>
            <a:ext cx="5040000" cy="48906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Footer Placeholder 4">
            <a:extLst>
              <a:ext uri="{FF2B5EF4-FFF2-40B4-BE49-F238E27FC236}">
                <a16:creationId xmlns:a16="http://schemas.microsoft.com/office/drawing/2014/main" id="{20B3E6F3-32BA-42D1-BB7C-49EDFDFBC23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9" name="Date Placeholder 3">
            <a:extLst>
              <a:ext uri="{FF2B5EF4-FFF2-40B4-BE49-F238E27FC236}">
                <a16:creationId xmlns:a16="http://schemas.microsoft.com/office/drawing/2014/main" id="{162A019B-6E71-4FF6-8233-F4C9562575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2D7264E8-D67F-450D-B5B3-7C3FE5CFB21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034752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ig caption and picture - whit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37201" y="908050"/>
            <a:ext cx="6103938" cy="5281762"/>
          </a:xfrm>
        </p:spPr>
        <p:txBody>
          <a:bodyPr/>
          <a:lstStyle>
            <a:lvl1pPr marL="0" indent="0" algn="ctr">
              <a:buNone/>
              <a:defRPr>
                <a:solidFill>
                  <a:schemeClr val="tx1"/>
                </a:solidFill>
              </a:defRPr>
            </a:lvl1pPr>
          </a:lstStyle>
          <a:p>
            <a:r>
              <a:rPr lang="fi-FI"/>
              <a:t>Lisää kuva napsauttamalla kuvaketta</a:t>
            </a:r>
            <a:endParaRPr lang="en-US"/>
          </a:p>
        </p:txBody>
      </p:sp>
      <p:sp>
        <p:nvSpPr>
          <p:cNvPr id="2" name="Title 1"/>
          <p:cNvSpPr>
            <a:spLocks noGrp="1"/>
          </p:cNvSpPr>
          <p:nvPr>
            <p:ph type="title" hasCustomPrompt="1"/>
          </p:nvPr>
        </p:nvSpPr>
        <p:spPr>
          <a:xfrm>
            <a:off x="420708" y="792399"/>
            <a:ext cx="4957631" cy="1909269"/>
          </a:xfrm>
          <a:prstGeom prst="rect">
            <a:avLst/>
          </a:prstGeom>
        </p:spPr>
        <p:txBody>
          <a:bodyPr/>
          <a:lstStyle>
            <a:lvl1pPr>
              <a:defRPr sz="4400">
                <a:solidFill>
                  <a:schemeClr val="tx1"/>
                </a:solidFill>
              </a:defRPr>
            </a:lvl1pPr>
          </a:lstStyle>
          <a:p>
            <a:r>
              <a:rPr lang="en-US"/>
              <a:t>This is a place for a longer text with big font</a:t>
            </a: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8363" y="2960016"/>
            <a:ext cx="4849977" cy="322979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Date Placeholder 3">
            <a:extLst>
              <a:ext uri="{FF2B5EF4-FFF2-40B4-BE49-F238E27FC236}">
                <a16:creationId xmlns:a16="http://schemas.microsoft.com/office/drawing/2014/main" id="{184F16D1-C984-4655-8258-D6EF6AF7DF68}"/>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5" name="Slide Number Placeholder 5">
            <a:extLst>
              <a:ext uri="{FF2B5EF4-FFF2-40B4-BE49-F238E27FC236}">
                <a16:creationId xmlns:a16="http://schemas.microsoft.com/office/drawing/2014/main" id="{70ACAF84-7C25-4838-BB2E-3953315E660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7F734B17-F190-4E9B-912E-CA33643B1B5B}"/>
              </a:ext>
            </a:extLst>
          </p:cNvPr>
          <p:cNvSpPr>
            <a:spLocks noGrp="1"/>
          </p:cNvSpPr>
          <p:nvPr>
            <p:ph type="ftr" sz="quarter" idx="15"/>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7063292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ig caption and picture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782EC1E3-2963-4D1C-A09D-168216C669EB}"/>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6893" y="2960016"/>
            <a:ext cx="4857292" cy="322248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28733" y="908050"/>
            <a:ext cx="6112405" cy="5273294"/>
          </a:xfrm>
        </p:spPr>
        <p:txBody>
          <a:bodyPr/>
          <a:lstStyle>
            <a:lvl1pPr marL="0" indent="0" algn="ctr">
              <a:buNone/>
              <a:defRPr>
                <a:solidFill>
                  <a:schemeClr val="bg1"/>
                </a:solidFill>
              </a:defRPr>
            </a:lvl1pPr>
          </a:lstStyle>
          <a:p>
            <a:r>
              <a:rPr lang="fi-FI"/>
              <a:t>Lisää kuva napsauttamalla kuvaketta</a:t>
            </a:r>
            <a:endParaRPr lang="en-US"/>
          </a:p>
        </p:txBody>
      </p:sp>
      <p:sp>
        <p:nvSpPr>
          <p:cNvPr id="2" name="Title 1"/>
          <p:cNvSpPr>
            <a:spLocks noGrp="1"/>
          </p:cNvSpPr>
          <p:nvPr>
            <p:ph type="title" hasCustomPrompt="1"/>
          </p:nvPr>
        </p:nvSpPr>
        <p:spPr>
          <a:xfrm>
            <a:off x="428665" y="775657"/>
            <a:ext cx="4955519" cy="1909269"/>
          </a:xfrm>
          <a:prstGeom prst="rect">
            <a:avLst/>
          </a:prstGeom>
        </p:spPr>
        <p:txBody>
          <a:bodyPr/>
          <a:lstStyle>
            <a:lvl1pPr>
              <a:defRPr sz="4400">
                <a:solidFill>
                  <a:schemeClr val="bg1"/>
                </a:solidFill>
              </a:defRPr>
            </a:lvl1pPr>
          </a:lstStyle>
          <a:p>
            <a:r>
              <a:rPr lang="en-US"/>
              <a:t>This is a place for a longer text with big font</a:t>
            </a:r>
          </a:p>
        </p:txBody>
      </p:sp>
      <p:sp>
        <p:nvSpPr>
          <p:cNvPr id="10" name="Footer Placeholder 4">
            <a:extLst>
              <a:ext uri="{FF2B5EF4-FFF2-40B4-BE49-F238E27FC236}">
                <a16:creationId xmlns:a16="http://schemas.microsoft.com/office/drawing/2014/main" id="{835FED0F-203A-4399-B1A6-E36F6BDBF2CE}"/>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1" name="Date Placeholder 3">
            <a:extLst>
              <a:ext uri="{FF2B5EF4-FFF2-40B4-BE49-F238E27FC236}">
                <a16:creationId xmlns:a16="http://schemas.microsoft.com/office/drawing/2014/main" id="{C7E17269-133F-4041-8E1C-C34F81D99EAB}"/>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5" name="Slide Number Placeholder 5">
            <a:extLst>
              <a:ext uri="{FF2B5EF4-FFF2-40B4-BE49-F238E27FC236}">
                <a16:creationId xmlns:a16="http://schemas.microsoft.com/office/drawing/2014/main" id="{509F9ABA-0045-4D3B-9E43-6CE8DD7F644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025868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s and text_1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fi-FI"/>
              <a:t>Muokkaa ots. perustyyl. napsautt.</a:t>
            </a:r>
            <a:endParaRPr lang="en-US"/>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7" y="1931988"/>
            <a:ext cx="2502487" cy="1523637"/>
          </a:xfrm>
        </p:spPr>
        <p:txBody>
          <a:bodyPr/>
          <a:lstStyle>
            <a:lvl1pPr>
              <a:defRPr>
                <a:solidFill>
                  <a:schemeClr val="tx1"/>
                </a:solidFill>
              </a:defRPr>
            </a:lvl1pPr>
          </a:lstStyle>
          <a:p>
            <a:r>
              <a:rPr lang="fi-FI"/>
              <a:t>Lisää kuva napsauttamalla kuvaketta</a:t>
            </a:r>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7" y="3455625"/>
            <a:ext cx="2502487" cy="2633662"/>
          </a:xfrm>
          <a:solidFill>
            <a:srgbClr val="EFEFEF"/>
          </a:solidFill>
        </p:spPr>
        <p:txBody>
          <a:bodyPr lIns="144000" tIns="216000" rIns="144000" bIns="216000">
            <a:noAutofit/>
          </a:bodyPr>
          <a:lstStyle>
            <a:lvl1pPr marL="0" indent="0">
              <a:lnSpc>
                <a:spcPct val="100000"/>
              </a:lnSpc>
              <a:buNone/>
              <a:defRPr sz="1600">
                <a:solidFill>
                  <a:schemeClr val="tx1"/>
                </a:solidFill>
              </a:defRPr>
            </a:lvl1pPr>
            <a:lvl2pPr marL="314325" indent="0">
              <a:lnSpc>
                <a:spcPct val="100000"/>
              </a:lnSpc>
              <a:buNone/>
              <a:defRPr sz="1600">
                <a:solidFill>
                  <a:schemeClr val="tx1"/>
                </a:solidFill>
              </a:defRPr>
            </a:lvl2pPr>
            <a:lvl3pPr marL="671513" indent="0">
              <a:lnSpc>
                <a:spcPct val="100000"/>
              </a:lnSpc>
              <a:buNone/>
              <a:defRPr sz="1600">
                <a:solidFill>
                  <a:schemeClr val="tx1"/>
                </a:solidFill>
              </a:defRPr>
            </a:lvl3pPr>
            <a:lvl4pPr marL="1027112" indent="0">
              <a:lnSpc>
                <a:spcPct val="100000"/>
              </a:lnSpc>
              <a:buNone/>
              <a:defRPr sz="1600">
                <a:solidFill>
                  <a:schemeClr val="tx1"/>
                </a:solidFill>
              </a:defRPr>
            </a:lvl4pPr>
            <a:lvl5pPr marL="1336675" indent="0">
              <a:lnSpc>
                <a:spcPct val="100000"/>
              </a:lnSpc>
              <a:buNone/>
              <a:defRPr sz="16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7" name="Picture Placeholder 6">
            <a:extLst>
              <a:ext uri="{FF2B5EF4-FFF2-40B4-BE49-F238E27FC236}">
                <a16:creationId xmlns:a16="http://schemas.microsoft.com/office/drawing/2014/main" id="{558BD131-E1E6-6B4A-8A43-7499BB4F444B}"/>
              </a:ext>
            </a:extLst>
          </p:cNvPr>
          <p:cNvSpPr>
            <a:spLocks noGrp="1"/>
          </p:cNvSpPr>
          <p:nvPr>
            <p:ph type="pic" sz="quarter" idx="16"/>
          </p:nvPr>
        </p:nvSpPr>
        <p:spPr>
          <a:xfrm>
            <a:off x="3203849" y="1931988"/>
            <a:ext cx="2502487" cy="1523637"/>
          </a:xfrm>
        </p:spPr>
        <p:txBody>
          <a:bodyPr/>
          <a:lstStyle/>
          <a:p>
            <a:r>
              <a:rPr lang="fi-FI"/>
              <a:t>Lisää kuva napsauttamalla kuvaketta</a:t>
            </a:r>
          </a:p>
        </p:txBody>
      </p:sp>
      <p:sp>
        <p:nvSpPr>
          <p:cNvPr id="18" name="Text Placeholder 15">
            <a:extLst>
              <a:ext uri="{FF2B5EF4-FFF2-40B4-BE49-F238E27FC236}">
                <a16:creationId xmlns:a16="http://schemas.microsoft.com/office/drawing/2014/main" id="{97DB071B-9088-9940-8EEF-A7349739FAA7}"/>
              </a:ext>
            </a:extLst>
          </p:cNvPr>
          <p:cNvSpPr>
            <a:spLocks noGrp="1"/>
          </p:cNvSpPr>
          <p:nvPr>
            <p:ph type="body" sz="quarter" idx="17"/>
          </p:nvPr>
        </p:nvSpPr>
        <p:spPr>
          <a:xfrm>
            <a:off x="3203849"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9" name="Picture Placeholder 6">
            <a:extLst>
              <a:ext uri="{FF2B5EF4-FFF2-40B4-BE49-F238E27FC236}">
                <a16:creationId xmlns:a16="http://schemas.microsoft.com/office/drawing/2014/main" id="{D91EB564-08EC-084A-85ED-67955978534A}"/>
              </a:ext>
            </a:extLst>
          </p:cNvPr>
          <p:cNvSpPr>
            <a:spLocks noGrp="1"/>
          </p:cNvSpPr>
          <p:nvPr>
            <p:ph type="pic" sz="quarter" idx="18"/>
          </p:nvPr>
        </p:nvSpPr>
        <p:spPr>
          <a:xfrm>
            <a:off x="5866181" y="1931988"/>
            <a:ext cx="2502487" cy="1523637"/>
          </a:xfrm>
        </p:spPr>
        <p:txBody>
          <a:bodyPr/>
          <a:lstStyle/>
          <a:p>
            <a:r>
              <a:rPr lang="fi-FI"/>
              <a:t>Lisää kuva napsauttamalla kuvaketta</a:t>
            </a:r>
          </a:p>
        </p:txBody>
      </p:sp>
      <p:sp>
        <p:nvSpPr>
          <p:cNvPr id="20" name="Text Placeholder 15">
            <a:extLst>
              <a:ext uri="{FF2B5EF4-FFF2-40B4-BE49-F238E27FC236}">
                <a16:creationId xmlns:a16="http://schemas.microsoft.com/office/drawing/2014/main" id="{D5E66258-07E1-E642-A305-89957CDCCFED}"/>
              </a:ext>
            </a:extLst>
          </p:cNvPr>
          <p:cNvSpPr>
            <a:spLocks noGrp="1"/>
          </p:cNvSpPr>
          <p:nvPr>
            <p:ph type="body" sz="quarter" idx="19"/>
          </p:nvPr>
        </p:nvSpPr>
        <p:spPr>
          <a:xfrm>
            <a:off x="5866181"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1" name="Picture Placeholder 6">
            <a:extLst>
              <a:ext uri="{FF2B5EF4-FFF2-40B4-BE49-F238E27FC236}">
                <a16:creationId xmlns:a16="http://schemas.microsoft.com/office/drawing/2014/main" id="{DDAC2486-1BBC-E148-8A6A-A96E0924C82A}"/>
              </a:ext>
            </a:extLst>
          </p:cNvPr>
          <p:cNvSpPr>
            <a:spLocks noGrp="1"/>
          </p:cNvSpPr>
          <p:nvPr>
            <p:ph type="pic" sz="quarter" idx="20"/>
          </p:nvPr>
        </p:nvSpPr>
        <p:spPr>
          <a:xfrm>
            <a:off x="8528513" y="1933860"/>
            <a:ext cx="2502487" cy="1523637"/>
          </a:xfrm>
        </p:spPr>
        <p:txBody>
          <a:bodyPr/>
          <a:lstStyle/>
          <a:p>
            <a:r>
              <a:rPr lang="fi-FI"/>
              <a:t>Lisää kuva napsauttamalla kuvaketta</a:t>
            </a:r>
          </a:p>
        </p:txBody>
      </p:sp>
      <p:sp>
        <p:nvSpPr>
          <p:cNvPr id="22" name="Text Placeholder 15">
            <a:extLst>
              <a:ext uri="{FF2B5EF4-FFF2-40B4-BE49-F238E27FC236}">
                <a16:creationId xmlns:a16="http://schemas.microsoft.com/office/drawing/2014/main" id="{1A3268F3-BC79-314A-9049-89ABFE488563}"/>
              </a:ext>
            </a:extLst>
          </p:cNvPr>
          <p:cNvSpPr>
            <a:spLocks noGrp="1"/>
          </p:cNvSpPr>
          <p:nvPr>
            <p:ph type="body" sz="quarter" idx="21"/>
          </p:nvPr>
        </p:nvSpPr>
        <p:spPr>
          <a:xfrm>
            <a:off x="8528513" y="3457497"/>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4" name="Date Placeholder 3">
            <a:extLst>
              <a:ext uri="{FF2B5EF4-FFF2-40B4-BE49-F238E27FC236}">
                <a16:creationId xmlns:a16="http://schemas.microsoft.com/office/drawing/2014/main" id="{36BEA95B-149A-4378-99A8-4A3778EC0E2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26" name="Slide Number Placeholder 5">
            <a:extLst>
              <a:ext uri="{FF2B5EF4-FFF2-40B4-BE49-F238E27FC236}">
                <a16:creationId xmlns:a16="http://schemas.microsoft.com/office/drawing/2014/main" id="{CEF878AF-8D06-4EF3-883F-34F2EFF16D5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4" name="Footer Placeholder 10">
            <a:extLst>
              <a:ext uri="{FF2B5EF4-FFF2-40B4-BE49-F238E27FC236}">
                <a16:creationId xmlns:a16="http://schemas.microsoft.com/office/drawing/2014/main" id="{5FB341E1-B4C6-4A8F-95EC-40D3CF9664A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0603573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s and text_2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fi-FI"/>
              <a:t>Muokkaa ots. perustyyl. napsautt.</a:t>
            </a:r>
            <a:endParaRPr lang="en-US"/>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8" y="1931988"/>
            <a:ext cx="3231889" cy="1593882"/>
          </a:xfrm>
        </p:spPr>
        <p:txBody>
          <a:bodyPr>
            <a:noAutofit/>
          </a:bodyPr>
          <a:lstStyle/>
          <a:p>
            <a:r>
              <a:rPr lang="fi-FI"/>
              <a:t>Lisää kuva napsauttamalla kuvaketta</a:t>
            </a:r>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8" name="Picture Placeholder 6">
            <a:extLst>
              <a:ext uri="{FF2B5EF4-FFF2-40B4-BE49-F238E27FC236}">
                <a16:creationId xmlns:a16="http://schemas.microsoft.com/office/drawing/2014/main" id="{5111911C-6CB3-AD44-A987-239427CE4085}"/>
              </a:ext>
            </a:extLst>
          </p:cNvPr>
          <p:cNvSpPr>
            <a:spLocks noGrp="1"/>
          </p:cNvSpPr>
          <p:nvPr>
            <p:ph type="pic" sz="quarter" idx="16"/>
          </p:nvPr>
        </p:nvSpPr>
        <p:spPr>
          <a:xfrm>
            <a:off x="3969788" y="1931988"/>
            <a:ext cx="3231889" cy="1593882"/>
          </a:xfrm>
        </p:spPr>
        <p:txBody>
          <a:bodyPr>
            <a:noAutofit/>
          </a:bodyPr>
          <a:lstStyle/>
          <a:p>
            <a:r>
              <a:rPr lang="fi-FI"/>
              <a:t>Lisää kuva napsauttamalla kuvaketta</a:t>
            </a:r>
          </a:p>
        </p:txBody>
      </p:sp>
      <p:sp>
        <p:nvSpPr>
          <p:cNvPr id="29" name="Text Placeholder 15">
            <a:extLst>
              <a:ext uri="{FF2B5EF4-FFF2-40B4-BE49-F238E27FC236}">
                <a16:creationId xmlns:a16="http://schemas.microsoft.com/office/drawing/2014/main" id="{4B81E064-8551-694A-8FD5-C523BEB10D17}"/>
              </a:ext>
            </a:extLst>
          </p:cNvPr>
          <p:cNvSpPr>
            <a:spLocks noGrp="1"/>
          </p:cNvSpPr>
          <p:nvPr>
            <p:ph type="body" sz="quarter" idx="17"/>
          </p:nvPr>
        </p:nvSpPr>
        <p:spPr>
          <a:xfrm>
            <a:off x="396978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30" name="Picture Placeholder 6">
            <a:extLst>
              <a:ext uri="{FF2B5EF4-FFF2-40B4-BE49-F238E27FC236}">
                <a16:creationId xmlns:a16="http://schemas.microsoft.com/office/drawing/2014/main" id="{E37D0D04-EE41-5F42-BA3B-67ED3166C673}"/>
              </a:ext>
            </a:extLst>
          </p:cNvPr>
          <p:cNvSpPr>
            <a:spLocks noGrp="1"/>
          </p:cNvSpPr>
          <p:nvPr>
            <p:ph type="pic" sz="quarter" idx="18"/>
          </p:nvPr>
        </p:nvSpPr>
        <p:spPr>
          <a:xfrm>
            <a:off x="7410498" y="1931988"/>
            <a:ext cx="3231889" cy="1593882"/>
          </a:xfrm>
        </p:spPr>
        <p:txBody>
          <a:bodyPr>
            <a:noAutofit/>
          </a:bodyPr>
          <a:lstStyle/>
          <a:p>
            <a:r>
              <a:rPr lang="fi-FI"/>
              <a:t>Lisää kuva napsauttamalla kuvaketta</a:t>
            </a:r>
          </a:p>
        </p:txBody>
      </p:sp>
      <p:sp>
        <p:nvSpPr>
          <p:cNvPr id="31" name="Text Placeholder 15">
            <a:extLst>
              <a:ext uri="{FF2B5EF4-FFF2-40B4-BE49-F238E27FC236}">
                <a16:creationId xmlns:a16="http://schemas.microsoft.com/office/drawing/2014/main" id="{C7609D31-2B9E-9841-9A07-1A4FC7045736}"/>
              </a:ext>
            </a:extLst>
          </p:cNvPr>
          <p:cNvSpPr>
            <a:spLocks noGrp="1"/>
          </p:cNvSpPr>
          <p:nvPr>
            <p:ph type="body" sz="quarter" idx="19"/>
          </p:nvPr>
        </p:nvSpPr>
        <p:spPr>
          <a:xfrm>
            <a:off x="741049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4" name="Date Placeholder 3">
            <a:extLst>
              <a:ext uri="{FF2B5EF4-FFF2-40B4-BE49-F238E27FC236}">
                <a16:creationId xmlns:a16="http://schemas.microsoft.com/office/drawing/2014/main" id="{A32E84F1-B479-4DA5-B79A-E1AAD018443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5" name="Slide Number Placeholder 5">
            <a:extLst>
              <a:ext uri="{FF2B5EF4-FFF2-40B4-BE49-F238E27FC236}">
                <a16:creationId xmlns:a16="http://schemas.microsoft.com/office/drawing/2014/main" id="{8DBF1F0F-97EF-4D74-A4D0-217EA478DC0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2" name="Footer Placeholder 10">
            <a:extLst>
              <a:ext uri="{FF2B5EF4-FFF2-40B4-BE49-F238E27FC236}">
                <a16:creationId xmlns:a16="http://schemas.microsoft.com/office/drawing/2014/main" id="{74C35F04-76D4-4B98-A67F-2CB880FD6A98}"/>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2240063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895A594-3BD2-D54E-93FD-6F7FCA50C312}"/>
              </a:ext>
            </a:extLst>
          </p:cNvPr>
          <p:cNvSpPr>
            <a:spLocks noGrp="1"/>
          </p:cNvSpPr>
          <p:nvPr>
            <p:ph type="title" hasCustomPrompt="1"/>
          </p:nvPr>
        </p:nvSpPr>
        <p:spPr>
          <a:xfrm>
            <a:off x="668339" y="2835805"/>
            <a:ext cx="10660250" cy="1820862"/>
          </a:xfrm>
          <a:prstGeom prst="rect">
            <a:avLst/>
          </a:prstGeom>
        </p:spPr>
        <p:txBody>
          <a:bodyPr anchor="b" anchorCtr="0">
            <a:noAutofit/>
          </a:bodyPr>
          <a:lstStyle>
            <a:lvl1pPr algn="r">
              <a:defRPr sz="5400">
                <a:solidFill>
                  <a:srgbClr val="4E008E"/>
                </a:solidFill>
              </a:defRPr>
            </a:lvl1pPr>
          </a:lstStyle>
          <a:p>
            <a:r>
              <a:rPr lang="en-US"/>
              <a:t>“Insert </a:t>
            </a:r>
            <a:br>
              <a:rPr lang="en-US"/>
            </a:br>
            <a:r>
              <a:rPr lang="en-US"/>
              <a:t>text here.”</a:t>
            </a:r>
          </a:p>
        </p:txBody>
      </p:sp>
      <p:sp>
        <p:nvSpPr>
          <p:cNvPr id="13" name="Tekstin paikkamerkki 2"/>
          <p:cNvSpPr>
            <a:spLocks noGrp="1"/>
          </p:cNvSpPr>
          <p:nvPr>
            <p:ph type="body" sz="quarter" idx="11" hasCustomPrompt="1"/>
          </p:nvPr>
        </p:nvSpPr>
        <p:spPr>
          <a:xfrm>
            <a:off x="668338" y="4784723"/>
            <a:ext cx="10660062" cy="1440000"/>
          </a:xfrm>
        </p:spPr>
        <p:txBody>
          <a:bodyPr>
            <a:noAutofit/>
          </a:bodyPr>
          <a:lstStyle>
            <a:lvl1pPr marL="0" indent="0" algn="r">
              <a:buFontTx/>
              <a:buNone/>
              <a:defRPr sz="3200">
                <a:solidFill>
                  <a:srgbClr val="4E008E"/>
                </a:solidFill>
              </a:defRPr>
            </a:lvl1pPr>
            <a:lvl2pPr marL="314325" indent="0" algn="r">
              <a:buFontTx/>
              <a:buNone/>
              <a:defRPr/>
            </a:lvl2pPr>
            <a:lvl3pPr marL="671513" indent="0" algn="r">
              <a:buFontTx/>
              <a:buNone/>
              <a:defRPr/>
            </a:lvl3pPr>
            <a:lvl4pPr marL="1027112" indent="0" algn="r">
              <a:buFontTx/>
              <a:buNone/>
              <a:defRPr/>
            </a:lvl4pPr>
            <a:lvl5pPr marL="1336675" indent="0" algn="r">
              <a:buFontTx/>
              <a:buNone/>
              <a:defRPr/>
            </a:lvl5pPr>
          </a:lstStyle>
          <a:p>
            <a:pPr lvl="0"/>
            <a:r>
              <a:rPr lang="fi-FI"/>
              <a:t>– </a:t>
            </a:r>
            <a:r>
              <a:rPr lang="fi-FI" err="1"/>
              <a:t>Firstname</a:t>
            </a:r>
            <a:r>
              <a:rPr lang="fi-FI"/>
              <a:t> </a:t>
            </a:r>
            <a:r>
              <a:rPr lang="fi-FI" err="1"/>
              <a:t>Lastname</a:t>
            </a:r>
            <a:endParaRPr lang="fi-FI"/>
          </a:p>
        </p:txBody>
      </p:sp>
      <p:sp>
        <p:nvSpPr>
          <p:cNvPr id="11" name="Date Placeholder 3">
            <a:extLst>
              <a:ext uri="{FF2B5EF4-FFF2-40B4-BE49-F238E27FC236}">
                <a16:creationId xmlns:a16="http://schemas.microsoft.com/office/drawing/2014/main" id="{2D54C215-BF9C-463D-8116-5E5F873B832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4" name="Slide Number Placeholder 5">
            <a:extLst>
              <a:ext uri="{FF2B5EF4-FFF2-40B4-BE49-F238E27FC236}">
                <a16:creationId xmlns:a16="http://schemas.microsoft.com/office/drawing/2014/main" id="{822651F8-67AD-4CA7-B5C5-141B94156E9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D38B48EA-3C26-4DE6-8A6F-BD13DFD31C4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500493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 white">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757600"/>
            <a:ext cx="11090275" cy="1440000"/>
          </a:xfrm>
          <a:prstGeom prst="rect">
            <a:avLst/>
          </a:prstGeom>
        </p:spPr>
        <p:txBody>
          <a:bodyPr anchor="b">
            <a:noAutofit/>
          </a:bodyPr>
          <a:lstStyle>
            <a:lvl1pPr algn="ctr">
              <a:defRPr sz="5400">
                <a:solidFill>
                  <a:srgbClr val="4E008E"/>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Subtitle 2"/>
          <p:cNvSpPr>
            <a:spLocks noGrp="1"/>
          </p:cNvSpPr>
          <p:nvPr>
            <p:ph type="subTitle" idx="1"/>
          </p:nvPr>
        </p:nvSpPr>
        <p:spPr>
          <a:xfrm>
            <a:off x="557589" y="4435200"/>
            <a:ext cx="11083550" cy="1440000"/>
          </a:xfrm>
        </p:spPr>
        <p:txBody>
          <a:bodyPr>
            <a:noAutofit/>
          </a:bodyPr>
          <a:lstStyle>
            <a:lvl1pPr marL="0" indent="0" algn="ctr">
              <a:buNone/>
              <a:defRPr sz="3200">
                <a:solidFill>
                  <a:srgbClr val="4E008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endParaRPr lang="en-US"/>
          </a:p>
        </p:txBody>
      </p:sp>
      <p:sp>
        <p:nvSpPr>
          <p:cNvPr id="7" name="Footer Placeholder 10">
            <a:extLst>
              <a:ext uri="{FF2B5EF4-FFF2-40B4-BE49-F238E27FC236}">
                <a16:creationId xmlns:a16="http://schemas.microsoft.com/office/drawing/2014/main" id="{B2D621D0-61E7-E946-BBC9-24D91EEA5E2F}"/>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8" name="Date Placeholder 3">
            <a:extLst>
              <a:ext uri="{FF2B5EF4-FFF2-40B4-BE49-F238E27FC236}">
                <a16:creationId xmlns:a16="http://schemas.microsoft.com/office/drawing/2014/main" id="{38BB0235-0F5A-40FA-B663-F054FD106CF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9" name="Slide Number Placeholder 5">
            <a:extLst>
              <a:ext uri="{FF2B5EF4-FFF2-40B4-BE49-F238E27FC236}">
                <a16:creationId xmlns:a16="http://schemas.microsoft.com/office/drawing/2014/main" id="{BE0BDB65-6D51-44F4-970C-428F139C630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18146348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CFF25AA6-74E4-4FDC-97D1-348B884E4510}"/>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1" name="Title 1"/>
          <p:cNvSpPr>
            <a:spLocks noGrp="1"/>
          </p:cNvSpPr>
          <p:nvPr>
            <p:ph type="title" hasCustomPrompt="1"/>
          </p:nvPr>
        </p:nvSpPr>
        <p:spPr>
          <a:xfrm>
            <a:off x="802266" y="2683405"/>
            <a:ext cx="10660250" cy="1820862"/>
          </a:xfrm>
          <a:prstGeom prst="rect">
            <a:avLst/>
          </a:prstGeom>
        </p:spPr>
        <p:txBody>
          <a:bodyPr>
            <a:noAutofit/>
          </a:bodyPr>
          <a:lstStyle>
            <a:lvl1pPr algn="r">
              <a:defRPr sz="5400">
                <a:solidFill>
                  <a:schemeClr val="bg1"/>
                </a:solidFill>
              </a:defRPr>
            </a:lvl1pPr>
          </a:lstStyle>
          <a:p>
            <a:r>
              <a:rPr lang="en-US"/>
              <a:t>“Insert </a:t>
            </a:r>
            <a:br>
              <a:rPr lang="en-US"/>
            </a:br>
            <a:r>
              <a:rPr lang="en-US"/>
              <a:t>text here.”</a:t>
            </a:r>
          </a:p>
        </p:txBody>
      </p:sp>
      <p:sp>
        <p:nvSpPr>
          <p:cNvPr id="12" name="Tekstin paikkamerkki 13"/>
          <p:cNvSpPr>
            <a:spLocks noGrp="1"/>
          </p:cNvSpPr>
          <p:nvPr>
            <p:ph type="body" sz="quarter" idx="12" hasCustomPrompt="1"/>
          </p:nvPr>
        </p:nvSpPr>
        <p:spPr>
          <a:xfrm>
            <a:off x="802266" y="4606387"/>
            <a:ext cx="10644349" cy="1440000"/>
          </a:xfrm>
        </p:spPr>
        <p:txBody>
          <a:bodyPr>
            <a:noAutofit/>
          </a:bodyPr>
          <a:lstStyle>
            <a:lvl1pPr marL="0" indent="0" algn="r">
              <a:buFontTx/>
              <a:buNone/>
              <a:defRPr sz="3200">
                <a:solidFill>
                  <a:schemeClr val="bg1"/>
                </a:solidFill>
              </a:defRPr>
            </a:lvl1pPr>
            <a:lvl2pPr marL="314325" indent="0">
              <a:buFontTx/>
              <a:buNone/>
              <a:defRPr>
                <a:solidFill>
                  <a:schemeClr val="bg1"/>
                </a:solidFill>
              </a:defRPr>
            </a:lvl2pPr>
            <a:lvl3pPr marL="671513" indent="0">
              <a:buFontTx/>
              <a:buNone/>
              <a:defRPr>
                <a:solidFill>
                  <a:schemeClr val="bg1"/>
                </a:solidFill>
              </a:defRPr>
            </a:lvl3pPr>
            <a:lvl4pPr marL="1027112" indent="0">
              <a:buFontTx/>
              <a:buNone/>
              <a:defRPr>
                <a:solidFill>
                  <a:schemeClr val="bg1"/>
                </a:solidFill>
              </a:defRPr>
            </a:lvl4pPr>
            <a:lvl5pPr marL="1336675" indent="0">
              <a:buFontTx/>
              <a:buNone/>
              <a:defRPr>
                <a:solidFill>
                  <a:schemeClr val="bg1"/>
                </a:solidFill>
              </a:defRPr>
            </a:lvl5pPr>
          </a:lstStyle>
          <a:p>
            <a:pPr algn="r"/>
            <a:r>
              <a:rPr lang="fi-FI">
                <a:solidFill>
                  <a:schemeClr val="bg1"/>
                </a:solidFill>
              </a:rPr>
              <a:t>– </a:t>
            </a:r>
            <a:r>
              <a:rPr lang="fi-FI" err="1">
                <a:solidFill>
                  <a:schemeClr val="bg1"/>
                </a:solidFill>
              </a:rPr>
              <a:t>Firstname</a:t>
            </a:r>
            <a:r>
              <a:rPr lang="fi-FI">
                <a:solidFill>
                  <a:schemeClr val="bg1"/>
                </a:solidFill>
              </a:rPr>
              <a:t> </a:t>
            </a:r>
            <a:r>
              <a:rPr lang="fi-FI" err="1">
                <a:solidFill>
                  <a:schemeClr val="bg1"/>
                </a:solidFill>
              </a:rPr>
              <a:t>Lastname</a:t>
            </a:r>
            <a:endParaRPr lang="fi-FI">
              <a:solidFill>
                <a:schemeClr val="bg1"/>
              </a:solidFill>
            </a:endParaRPr>
          </a:p>
        </p:txBody>
      </p:sp>
      <p:sp>
        <p:nvSpPr>
          <p:cNvPr id="13" name="Footer Placeholder 4">
            <a:extLst>
              <a:ext uri="{FF2B5EF4-FFF2-40B4-BE49-F238E27FC236}">
                <a16:creationId xmlns:a16="http://schemas.microsoft.com/office/drawing/2014/main" id="{D4DAC962-BCA0-4E26-A90A-EC7C6038D1A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4" name="Date Placeholder 3">
            <a:extLst>
              <a:ext uri="{FF2B5EF4-FFF2-40B4-BE49-F238E27FC236}">
                <a16:creationId xmlns:a16="http://schemas.microsoft.com/office/drawing/2014/main" id="{7B84C95F-B250-4250-A075-AEF10367FC2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5" name="Slide Number Placeholder 5">
            <a:extLst>
              <a:ext uri="{FF2B5EF4-FFF2-40B4-BE49-F238E27FC236}">
                <a16:creationId xmlns:a16="http://schemas.microsoft.com/office/drawing/2014/main" id="{026F114B-97C9-4F70-8E58-1AFA5B8E3A2F}"/>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704231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resenter - whit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B2510EA-1654-E84D-A789-CFF2920E002A}"/>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7" name="Rectangle 6">
            <a:extLst>
              <a:ext uri="{FF2B5EF4-FFF2-40B4-BE49-F238E27FC236}">
                <a16:creationId xmlns:a16="http://schemas.microsoft.com/office/drawing/2014/main" id="{53B9B4DE-33B9-0041-8077-678234364330}"/>
              </a:ext>
              <a:ext uri="{C183D7F6-B498-43B3-948B-1728B52AA6E4}">
                <adec:decorative xmlns:adec="http://schemas.microsoft.com/office/drawing/2017/decorative" val="1"/>
              </a:ext>
            </a:extLst>
          </p:cNvPr>
          <p:cNvSpPr/>
          <p:nvPr userDrawn="1"/>
        </p:nvSpPr>
        <p:spPr>
          <a:xfrm>
            <a:off x="1093510" y="1569142"/>
            <a:ext cx="9690754" cy="4060706"/>
          </a:xfrm>
          <a:prstGeom prst="rect">
            <a:avLst/>
          </a:prstGeom>
          <a:solidFill>
            <a:schemeClr val="bg1"/>
          </a:solidFill>
          <a:ln>
            <a:noFill/>
          </a:ln>
          <a:effectLst>
            <a:outerShdw blurRad="190500" dist="38100" dir="2700000" sx="74000" sy="74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fi-FI">
              <a:solidFill>
                <a:schemeClr val="tx1">
                  <a:lumMod val="60000"/>
                  <a:lumOff val="40000"/>
                </a:schemeClr>
              </a:solidFill>
            </a:endParaRPr>
          </a:p>
        </p:txBody>
      </p:sp>
      <p:sp>
        <p:nvSpPr>
          <p:cNvPr id="9" name="Picture Placeholder 8">
            <a:extLst>
              <a:ext uri="{FF2B5EF4-FFF2-40B4-BE49-F238E27FC236}">
                <a16:creationId xmlns:a16="http://schemas.microsoft.com/office/drawing/2014/main" id="{933A1E0F-9E5E-9745-BEF2-2CE041671C63}"/>
              </a:ext>
              <a:ext uri="{C183D7F6-B498-43B3-948B-1728B52AA6E4}">
                <adec:decorative xmlns:adec="http://schemas.microsoft.com/office/drawing/2017/decorative" val="0"/>
              </a:ext>
            </a:extLst>
          </p:cNvPr>
          <p:cNvSpPr>
            <a:spLocks noGrp="1"/>
          </p:cNvSpPr>
          <p:nvPr>
            <p:ph type="pic" sz="quarter" idx="14"/>
          </p:nvPr>
        </p:nvSpPr>
        <p:spPr>
          <a:xfrm>
            <a:off x="8663233" y="1883432"/>
            <a:ext cx="2401642" cy="3424232"/>
          </a:xfrm>
          <a:solidFill>
            <a:srgbClr val="7DCDBE"/>
          </a:solidFill>
        </p:spPr>
        <p:txBody>
          <a:bodyPr/>
          <a:lstStyle>
            <a:lvl1pPr marL="0" indent="0" algn="ctr">
              <a:buNone/>
              <a:defRPr>
                <a:solidFill>
                  <a:schemeClr val="tx1"/>
                </a:solidFill>
              </a:defRPr>
            </a:lvl1pPr>
          </a:lstStyle>
          <a:p>
            <a:r>
              <a:rPr lang="fi-FI"/>
              <a:t>Lisää kuva napsauttamalla kuvaketta</a:t>
            </a:r>
            <a:endParaRPr lang="en-US"/>
          </a:p>
        </p:txBody>
      </p:sp>
      <p:sp>
        <p:nvSpPr>
          <p:cNvPr id="10" name="Text Placeholder 2">
            <a:extLst>
              <a:ext uri="{FF2B5EF4-FFF2-40B4-BE49-F238E27FC236}">
                <a16:creationId xmlns:a16="http://schemas.microsoft.com/office/drawing/2014/main" id="{BDD4BC1B-C1D1-4F41-B9B7-335D450148A5}"/>
              </a:ext>
            </a:extLst>
          </p:cNvPr>
          <p:cNvSpPr>
            <a:spLocks noGrp="1"/>
          </p:cNvSpPr>
          <p:nvPr>
            <p:ph type="body" idx="1" hasCustomPrompt="1"/>
          </p:nvPr>
        </p:nvSpPr>
        <p:spPr>
          <a:xfrm>
            <a:off x="1502126" y="1569143"/>
            <a:ext cx="6827907" cy="816758"/>
          </a:xfrm>
        </p:spPr>
        <p:txBody>
          <a:bodyPr anchor="b" anchorCtr="0">
            <a:noAutofit/>
          </a:bodyPr>
          <a:lstStyle>
            <a:lvl1pPr marL="0" indent="0">
              <a:buNone/>
              <a:defRPr sz="3200" b="1">
                <a:solidFill>
                  <a:srgbClr val="4E00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err="1"/>
              <a:t>Firstname</a:t>
            </a:r>
            <a:r>
              <a:rPr lang="en-US"/>
              <a:t> </a:t>
            </a:r>
            <a:r>
              <a:rPr lang="en-US" err="1"/>
              <a:t>Lastname</a:t>
            </a:r>
            <a:endParaRPr lang="en-US"/>
          </a:p>
        </p:txBody>
      </p:sp>
      <p:sp>
        <p:nvSpPr>
          <p:cNvPr id="11" name="Content Placeholder 3">
            <a:extLst>
              <a:ext uri="{FF2B5EF4-FFF2-40B4-BE49-F238E27FC236}">
                <a16:creationId xmlns:a16="http://schemas.microsoft.com/office/drawing/2014/main" id="{A2938A8D-D773-5142-92B9-89D818060D6F}"/>
              </a:ext>
            </a:extLst>
          </p:cNvPr>
          <p:cNvSpPr>
            <a:spLocks noGrp="1"/>
          </p:cNvSpPr>
          <p:nvPr>
            <p:ph sz="half" idx="2" hasCustomPrompt="1"/>
          </p:nvPr>
        </p:nvSpPr>
        <p:spPr>
          <a:xfrm>
            <a:off x="1502130" y="2385899"/>
            <a:ext cx="6827904" cy="365134"/>
          </a:xfrm>
        </p:spPr>
        <p:txBody>
          <a:bodyPr>
            <a:noAutofit/>
          </a:bodyPr>
          <a:lstStyle>
            <a:lvl1pPr marL="0" indent="0" algn="l">
              <a:buNone/>
              <a:defRPr sz="2400">
                <a:solidFill>
                  <a:srgbClr val="7DCDBE"/>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Title</a:t>
            </a:r>
          </a:p>
        </p:txBody>
      </p:sp>
      <p:cxnSp>
        <p:nvCxnSpPr>
          <p:cNvPr id="17" name="Straight Connector 16">
            <a:extLst>
              <a:ext uri="{FF2B5EF4-FFF2-40B4-BE49-F238E27FC236}">
                <a16:creationId xmlns:a16="http://schemas.microsoft.com/office/drawing/2014/main" id="{CA126850-0A2D-214C-8173-B9D9A2BCD6CD}"/>
              </a:ext>
            </a:extLst>
          </p:cNvPr>
          <p:cNvCxnSpPr/>
          <p:nvPr userDrawn="1"/>
        </p:nvCxnSpPr>
        <p:spPr>
          <a:xfrm>
            <a:off x="4868747" y="2984293"/>
            <a:ext cx="0" cy="2319489"/>
          </a:xfrm>
          <a:prstGeom prst="line">
            <a:avLst/>
          </a:prstGeom>
          <a:ln w="3175">
            <a:solidFill>
              <a:srgbClr val="4E008E"/>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B09D0D4C-BB57-D348-99EE-61BD94E3A565}"/>
              </a:ext>
            </a:extLst>
          </p:cNvPr>
          <p:cNvSpPr>
            <a:spLocks noGrp="1"/>
          </p:cNvSpPr>
          <p:nvPr>
            <p:ph type="body" sz="quarter" idx="17"/>
          </p:nvPr>
        </p:nvSpPr>
        <p:spPr>
          <a:xfrm>
            <a:off x="1502127" y="2915308"/>
            <a:ext cx="3183740" cy="2392356"/>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None/>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0" name="Text Placeholder 18">
            <a:extLst>
              <a:ext uri="{FF2B5EF4-FFF2-40B4-BE49-F238E27FC236}">
                <a16:creationId xmlns:a16="http://schemas.microsoft.com/office/drawing/2014/main" id="{282D1424-0632-DE42-8831-FEFEDCC90799}"/>
              </a:ext>
            </a:extLst>
          </p:cNvPr>
          <p:cNvSpPr>
            <a:spLocks noGrp="1"/>
          </p:cNvSpPr>
          <p:nvPr>
            <p:ph type="body" sz="quarter" idx="18"/>
          </p:nvPr>
        </p:nvSpPr>
        <p:spPr>
          <a:xfrm>
            <a:off x="5146294" y="2914199"/>
            <a:ext cx="3183740" cy="2393505"/>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Font typeface="Arial" panose="020B0604020202020204" pitchFamily="34" charset="0"/>
              <a:buNone/>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5" name="Date Placeholder 3">
            <a:extLst>
              <a:ext uri="{FF2B5EF4-FFF2-40B4-BE49-F238E27FC236}">
                <a16:creationId xmlns:a16="http://schemas.microsoft.com/office/drawing/2014/main" id="{266ED82B-11B6-41FE-87C7-2B5722E38F87}"/>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8" name="Slide Number Placeholder 5">
            <a:extLst>
              <a:ext uri="{FF2B5EF4-FFF2-40B4-BE49-F238E27FC236}">
                <a16:creationId xmlns:a16="http://schemas.microsoft.com/office/drawing/2014/main" id="{E69F5273-5630-41AF-BBE6-A465425B113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9A05E985-5042-48F0-9519-B76D1E94048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776896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ig picture - whit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A96305A-4729-C241-80A5-A3957FB9DF29}"/>
              </a:ext>
              <a:ext uri="{C183D7F6-B498-43B3-948B-1728B52AA6E4}">
                <adec:decorative xmlns:adec="http://schemas.microsoft.com/office/drawing/2017/decorative" val="1"/>
              </a:ext>
            </a:extLst>
          </p:cNvPr>
          <p:cNvSpPr>
            <a:spLocks noGrp="1"/>
          </p:cNvSpPr>
          <p:nvPr>
            <p:ph type="pic" sz="quarter" idx="13"/>
          </p:nvPr>
        </p:nvSpPr>
        <p:spPr>
          <a:xfrm>
            <a:off x="299923" y="628650"/>
            <a:ext cx="11892077" cy="6229350"/>
          </a:xfrm>
        </p:spPr>
        <p:txBody>
          <a:bodyPr/>
          <a:lstStyle>
            <a:lvl1pPr marL="0" indent="0" algn="ctr">
              <a:buNone/>
              <a:defRPr/>
            </a:lvl1pPr>
          </a:lstStyle>
          <a:p>
            <a:r>
              <a:rPr lang="fi-FI"/>
              <a:t>Lisää kuva napsauttamalla kuvaketta</a:t>
            </a:r>
            <a:endParaRPr lang="en-US"/>
          </a:p>
        </p:txBody>
      </p:sp>
      <p:sp>
        <p:nvSpPr>
          <p:cNvPr id="7" name="Date Placeholder 3">
            <a:extLst>
              <a:ext uri="{FF2B5EF4-FFF2-40B4-BE49-F238E27FC236}">
                <a16:creationId xmlns:a16="http://schemas.microsoft.com/office/drawing/2014/main" id="{72AACA4F-50A2-4213-AE5B-26622BDBF93E}"/>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9" name="Slide Number Placeholder 5">
            <a:extLst>
              <a:ext uri="{FF2B5EF4-FFF2-40B4-BE49-F238E27FC236}">
                <a16:creationId xmlns:a16="http://schemas.microsoft.com/office/drawing/2014/main" id="{79179ABD-0CDD-4487-ADD9-0679BFCE26A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0BCA9A8C-35F5-4107-B91B-A52435FB7E95}"/>
              </a:ext>
            </a:extLst>
          </p:cNvPr>
          <p:cNvSpPr>
            <a:spLocks noGrp="1"/>
          </p:cNvSpPr>
          <p:nvPr>
            <p:ph type="ftr" sz="quarter" idx="20"/>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73339298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C2D7C5-BAA1-494C-BE2F-60768015A904}"/>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550863" y="2981861"/>
            <a:ext cx="11090275" cy="1218895"/>
          </a:xfrm>
          <a:prstGeom prst="rect">
            <a:avLst/>
          </a:prstGeom>
        </p:spPr>
        <p:txBody>
          <a:bodyPr anchor="b">
            <a:normAutofit/>
          </a:bodyPr>
          <a:lstStyle>
            <a:lvl1pPr algn="ctr">
              <a:defRPr sz="5400">
                <a:solidFill>
                  <a:schemeClr val="bg1"/>
                </a:solidFill>
              </a:defRPr>
            </a:lvl1pPr>
          </a:lstStyle>
          <a:p>
            <a:r>
              <a:rPr lang="en-US"/>
              <a:t>Click to edit Master title style</a:t>
            </a:r>
          </a:p>
        </p:txBody>
      </p:sp>
      <p:sp>
        <p:nvSpPr>
          <p:cNvPr id="3" name="Subtitle 2"/>
          <p:cNvSpPr>
            <a:spLocks noGrp="1"/>
          </p:cNvSpPr>
          <p:nvPr>
            <p:ph type="subTitle" idx="1"/>
          </p:nvPr>
        </p:nvSpPr>
        <p:spPr>
          <a:xfrm>
            <a:off x="557589" y="4435973"/>
            <a:ext cx="11083550" cy="691985"/>
          </a:xfrm>
        </p:spPr>
        <p:txBody>
          <a:bodyPr>
            <a:normAutofit/>
          </a:bodyPr>
          <a:lstStyle>
            <a:lvl1pPr marL="0" indent="0" algn="ctr">
              <a:buNone/>
              <a:defRPr sz="2000">
                <a:solidFill>
                  <a:schemeClr val="tx1">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solidFill>
              </a:defRPr>
            </a:lvl1pPr>
          </a:lstStyle>
          <a:p>
            <a:fld id="{F560CA42-0D28-264F-9ED6-60CD1D95E3AE}" type="datetime1">
              <a:rPr lang="fi-FI" smtClean="0"/>
              <a:t>11.2.2026</a:t>
            </a:fld>
            <a:endParaRPr lang="fi-FI"/>
          </a:p>
        </p:txBody>
      </p:sp>
      <p:sp>
        <p:nvSpPr>
          <p:cNvPr id="5" name="Footer Placeholder 4"/>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6" name="Slide Number Placeholder 5"/>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458448866"/>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981861"/>
            <a:ext cx="11090275" cy="1218895"/>
          </a:xfrm>
          <a:prstGeom prst="rect">
            <a:avLst/>
          </a:prstGeom>
        </p:spPr>
        <p:txBody>
          <a:bodyPr anchor="b">
            <a:normAutofit/>
          </a:bodyPr>
          <a:lstStyle>
            <a:lvl1pPr algn="ctr">
              <a:defRPr sz="5400">
                <a:solidFill>
                  <a:schemeClr val="tx1"/>
                </a:solidFill>
              </a:defRPr>
            </a:lvl1pPr>
          </a:lstStyle>
          <a:p>
            <a:r>
              <a:rPr lang="en-US"/>
              <a:t>Click to edit Master title style</a:t>
            </a:r>
          </a:p>
        </p:txBody>
      </p:sp>
      <p:sp>
        <p:nvSpPr>
          <p:cNvPr id="3" name="Subtitle 2"/>
          <p:cNvSpPr>
            <a:spLocks noGrp="1"/>
          </p:cNvSpPr>
          <p:nvPr>
            <p:ph type="subTitle" idx="1"/>
          </p:nvPr>
        </p:nvSpPr>
        <p:spPr>
          <a:xfrm>
            <a:off x="557589" y="4435973"/>
            <a:ext cx="11083550" cy="691985"/>
          </a:xfrm>
        </p:spPr>
        <p:txBody>
          <a:bodyPr>
            <a:normAutofit/>
          </a:bodyPr>
          <a:lstStyle>
            <a:lvl1pPr marL="0" indent="0" algn="ctr">
              <a:buNone/>
              <a:defRPr sz="2000">
                <a:solidFill>
                  <a:srgbClr val="7030A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lumMod val="65000"/>
                  </a:schemeClr>
                </a:solidFill>
              </a:defRPr>
            </a:lvl1pPr>
          </a:lstStyle>
          <a:p>
            <a:fld id="{8F933321-D757-0D41-8827-159F2AABD5F9}" type="datetime1">
              <a:rPr lang="fi-FI" smtClean="0"/>
              <a:t>11.2.2026</a:t>
            </a:fld>
            <a:endParaRPr lang="fi-FI"/>
          </a:p>
        </p:txBody>
      </p:sp>
      <p:sp>
        <p:nvSpPr>
          <p:cNvPr id="6" name="Slide Number Placeholder 5"/>
          <p:cNvSpPr>
            <a:spLocks noGrp="1"/>
          </p:cNvSpPr>
          <p:nvPr>
            <p:ph type="sldNum" sz="quarter" idx="12"/>
          </p:nvPr>
        </p:nvSpPr>
        <p:spPr>
          <a:xfrm>
            <a:off x="11456894" y="6508376"/>
            <a:ext cx="616043" cy="233271"/>
          </a:xfrm>
          <a:prstGeom prst="rect">
            <a:avLst/>
          </a:prstGeom>
        </p:spPr>
        <p:txBody>
          <a:bodyPr/>
          <a:lstStyle>
            <a:lvl1pPr>
              <a:defRPr>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B2D621D0-61E7-E946-BBC9-24D91EEA5E2F}"/>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850864786"/>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409389" y="911723"/>
            <a:ext cx="10515600" cy="645616"/>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A79B3C-FCD3-584A-ADF7-E6B7BC1DFE8B}" type="datetime1">
              <a:rPr lang="fi-FI" smtClean="0"/>
              <a:t>11.2.2026</a:t>
            </a:fld>
            <a:endParaRPr lang="fi-FI"/>
          </a:p>
        </p:txBody>
      </p:sp>
      <p:sp>
        <p:nvSpPr>
          <p:cNvPr id="7" name="Slide Number Placeholder 5">
            <a:extLst>
              <a:ext uri="{FF2B5EF4-FFF2-40B4-BE49-F238E27FC236}">
                <a16:creationId xmlns:a16="http://schemas.microsoft.com/office/drawing/2014/main" id="{3CCD89AA-C7B0-4546-8848-6AFDC870CA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3405FCAB-7A18-034B-9743-CFD67A11D41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0047979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C2BCC84-F53F-524B-9DBE-6944834F9D94}"/>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09389" y="911723"/>
            <a:ext cx="10515600" cy="645616"/>
          </a:xfrm>
          <a:prstGeom prst="rect">
            <a:avLst/>
          </a:prstGeom>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solidFill>
                  <a:schemeClr val="bg1"/>
                </a:solidFill>
              </a:defRPr>
            </a:lvl1pPr>
          </a:lstStyle>
          <a:p>
            <a:fld id="{1AB421DB-B619-5E47-AB49-CC834F21BE76}" type="datetime1">
              <a:rPr lang="fi-FI" smtClean="0"/>
              <a:t>11.2.2026</a:t>
            </a:fld>
            <a:endParaRPr lang="fi-FI"/>
          </a:p>
        </p:txBody>
      </p:sp>
      <p:sp>
        <p:nvSpPr>
          <p:cNvPr id="5" name="Footer Placeholder 4"/>
          <p:cNvSpPr>
            <a:spLocks noGrp="1"/>
          </p:cNvSpPr>
          <p:nvPr>
            <p:ph type="ftr" sz="quarter" idx="11"/>
          </p:nvPr>
        </p:nvSpPr>
        <p:spPr>
          <a:xfrm>
            <a:off x="422118" y="6489700"/>
            <a:ext cx="6779559" cy="251947"/>
          </a:xfrm>
          <a:prstGeom prst="rect">
            <a:avLst/>
          </a:prstGeom>
        </p:spPr>
        <p:txBody>
          <a:bodyPr/>
          <a:lstStyle>
            <a:lvl1pPr>
              <a:defRPr>
                <a:solidFill>
                  <a:schemeClr val="bg1"/>
                </a:solidFill>
              </a:defRPr>
            </a:lvl1pPr>
          </a:lstStyle>
          <a:p>
            <a:endParaRPr lang="fi-FI"/>
          </a:p>
        </p:txBody>
      </p:sp>
      <p:sp>
        <p:nvSpPr>
          <p:cNvPr id="7" name="Slide Number Placeholder 5">
            <a:extLst>
              <a:ext uri="{FF2B5EF4-FFF2-40B4-BE49-F238E27FC236}">
                <a16:creationId xmlns:a16="http://schemas.microsoft.com/office/drawing/2014/main" id="{3CCD89AA-C7B0-4546-8848-6AFDC870CA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41151201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409388" y="908051"/>
            <a:ext cx="10655486" cy="649288"/>
          </a:xfrm>
          <a:prstGeom prst="rect">
            <a:avLst/>
          </a:prstGeom>
        </p:spPr>
        <p:txBody>
          <a:bodyPr anchor="b" anchorCtr="0"/>
          <a:lstStyle/>
          <a:p>
            <a:r>
              <a:rPr lang="en-US"/>
              <a:t>Click to edit Master title style</a:t>
            </a:r>
          </a:p>
        </p:txBody>
      </p:sp>
      <p:sp>
        <p:nvSpPr>
          <p:cNvPr id="3" name="Content Placeholder 2"/>
          <p:cNvSpPr>
            <a:spLocks noGrp="1"/>
          </p:cNvSpPr>
          <p:nvPr>
            <p:ph sz="half" idx="1"/>
          </p:nvPr>
        </p:nvSpPr>
        <p:spPr>
          <a:xfrm>
            <a:off x="421526"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399" y="1825625"/>
            <a:ext cx="5387465"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88E95653-E7CD-2A46-A046-9A8AACBDA33C}"/>
              </a:ext>
            </a:extLst>
          </p:cNvPr>
          <p:cNvSpPr>
            <a:spLocks noGrp="1"/>
          </p:cNvSpPr>
          <p:nvPr>
            <p:ph type="dt" sz="half" idx="10"/>
          </p:nvPr>
        </p:nvSpPr>
        <p:spPr>
          <a:xfrm>
            <a:off x="10869037" y="6489700"/>
            <a:ext cx="766827" cy="254172"/>
          </a:xfrm>
        </p:spPr>
        <p:txBody>
          <a:bodyPr/>
          <a:lstStyle/>
          <a:p>
            <a:fld id="{1F662249-6723-084D-92C4-768FFDD2EEB1}" type="datetime1">
              <a:rPr lang="fi-FI" smtClean="0"/>
              <a:t>11.2.2026</a:t>
            </a:fld>
            <a:endParaRPr lang="fi-FI"/>
          </a:p>
        </p:txBody>
      </p:sp>
      <p:sp>
        <p:nvSpPr>
          <p:cNvPr id="10" name="Slide Number Placeholder 5">
            <a:extLst>
              <a:ext uri="{FF2B5EF4-FFF2-40B4-BE49-F238E27FC236}">
                <a16:creationId xmlns:a16="http://schemas.microsoft.com/office/drawing/2014/main" id="{2295C54A-B3E8-6C46-BBDD-FC93CAEB7FB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E5ECB8C9-6F71-8745-9B9D-ED3B992FA1B0}"/>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5611050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51703-006A-624D-9F66-D3B3015E7B64}"/>
              </a:ext>
            </a:extLst>
          </p:cNvPr>
          <p:cNvSpPr/>
          <p:nvPr/>
        </p:nvSpPr>
        <p:spPr>
          <a:xfrm>
            <a:off x="277978" y="640094"/>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1527" y="908051"/>
            <a:ext cx="10643348" cy="649288"/>
          </a:xfrm>
          <a:prstGeom prst="rect">
            <a:avLst/>
          </a:prstGeom>
        </p:spPr>
        <p:txBody>
          <a:bodyPr anchor="b" anchorCtr="0"/>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421528"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825625"/>
            <a:ext cx="5392738"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a:extLst>
              <a:ext uri="{FF2B5EF4-FFF2-40B4-BE49-F238E27FC236}">
                <a16:creationId xmlns:a16="http://schemas.microsoft.com/office/drawing/2014/main" id="{9E7C9030-3752-8A4B-9741-E2F12361F012}"/>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D3C44F5E-622A-5440-B737-410AFF126523}" type="datetime1">
              <a:rPr lang="fi-FI" smtClean="0"/>
              <a:t>11.2.2026</a:t>
            </a:fld>
            <a:endParaRPr lang="fi-FI"/>
          </a:p>
        </p:txBody>
      </p:sp>
      <p:sp>
        <p:nvSpPr>
          <p:cNvPr id="10" name="Footer Placeholder 4">
            <a:extLst>
              <a:ext uri="{FF2B5EF4-FFF2-40B4-BE49-F238E27FC236}">
                <a16:creationId xmlns:a16="http://schemas.microsoft.com/office/drawing/2014/main" id="{48E19EC9-64A0-744B-9106-23A4D3F55B9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F8743F89-9A57-4347-9B8D-6712A3AB3668}"/>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2604365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14240" y="916517"/>
            <a:ext cx="10650635" cy="649288"/>
          </a:xfrm>
          <a:prstGeom prst="rect">
            <a:avLst/>
          </a:prstGeom>
        </p:spPr>
        <p:txBody>
          <a:bodyPr anchor="b" anchorCtr="0"/>
          <a:lstStyle/>
          <a:p>
            <a:r>
              <a:rPr lang="en-US"/>
              <a:t>Click to edit Master title style</a:t>
            </a:r>
          </a:p>
        </p:txBody>
      </p:sp>
      <p:sp>
        <p:nvSpPr>
          <p:cNvPr id="3" name="Text Placeholder 2"/>
          <p:cNvSpPr>
            <a:spLocks noGrp="1"/>
          </p:cNvSpPr>
          <p:nvPr>
            <p:ph type="body" idx="1"/>
          </p:nvPr>
        </p:nvSpPr>
        <p:spPr>
          <a:xfrm>
            <a:off x="413650" y="1700214"/>
            <a:ext cx="5157787"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13650" y="2647950"/>
            <a:ext cx="5157787" cy="3541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81687" y="1700214"/>
            <a:ext cx="5183188"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81687" y="2647950"/>
            <a:ext cx="5183188"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EE5FB882-B6B3-F249-9973-534AD049143A}"/>
              </a:ext>
            </a:extLst>
          </p:cNvPr>
          <p:cNvSpPr>
            <a:spLocks noGrp="1"/>
          </p:cNvSpPr>
          <p:nvPr>
            <p:ph type="dt" sz="half" idx="10"/>
          </p:nvPr>
        </p:nvSpPr>
        <p:spPr>
          <a:xfrm>
            <a:off x="10869037" y="6489700"/>
            <a:ext cx="766827" cy="254172"/>
          </a:xfrm>
        </p:spPr>
        <p:txBody>
          <a:bodyPr/>
          <a:lstStyle/>
          <a:p>
            <a:fld id="{74851AF2-4F10-5040-9AD9-2C9B40378020}" type="datetime1">
              <a:rPr lang="fi-FI" smtClean="0"/>
              <a:t>11.2.2026</a:t>
            </a:fld>
            <a:endParaRPr lang="fi-FI"/>
          </a:p>
        </p:txBody>
      </p:sp>
      <p:sp>
        <p:nvSpPr>
          <p:cNvPr id="12" name="Slide Number Placeholder 5">
            <a:extLst>
              <a:ext uri="{FF2B5EF4-FFF2-40B4-BE49-F238E27FC236}">
                <a16:creationId xmlns:a16="http://schemas.microsoft.com/office/drawing/2014/main" id="{578D9CD0-3716-934C-B5DD-61894BF3D01F}"/>
              </a:ext>
            </a:extLst>
          </p:cNvPr>
          <p:cNvSpPr>
            <a:spLocks noGrp="1"/>
          </p:cNvSpPr>
          <p:nvPr>
            <p:ph type="sldNum" sz="quarter" idx="12"/>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20D11757-AD21-8C44-BA47-2C7CCF6BD25F}"/>
              </a:ext>
            </a:extLst>
          </p:cNvPr>
          <p:cNvSpPr>
            <a:spLocks noGrp="1"/>
          </p:cNvSpPr>
          <p:nvPr>
            <p:ph type="ftr" sz="quarter" idx="1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567200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1723"/>
            <a:ext cx="10515600" cy="645616"/>
          </a:xfrm>
          <a:prstGeom prst="rect">
            <a:avLst/>
          </a:prstGeom>
        </p:spPr>
        <p:txBody>
          <a:bodyPr/>
          <a:lstStyle/>
          <a:p>
            <a:r>
              <a:rPr lang="fi-FI"/>
              <a:t>Muokkaa ots. perustyyl. napsautt.</a:t>
            </a:r>
            <a:endParaRPr lang="en-US"/>
          </a:p>
        </p:txBody>
      </p:sp>
      <p:sp>
        <p:nvSpPr>
          <p:cNvPr id="3" name="Content Placeholder 2"/>
          <p:cNvSpPr>
            <a:spLocks noGrp="1"/>
          </p:cNvSpPr>
          <p:nvPr>
            <p:ph idx="1"/>
          </p:nvPr>
        </p:nvSpPr>
        <p:spPr>
          <a:xfrm>
            <a:off x="410400" y="1707297"/>
            <a:ext cx="10515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Footer Placeholder 10">
            <a:extLst>
              <a:ext uri="{FF2B5EF4-FFF2-40B4-BE49-F238E27FC236}">
                <a16:creationId xmlns:a16="http://schemas.microsoft.com/office/drawing/2014/main" id="{3405FCAB-7A18-034B-9743-CFD67A11D41C}"/>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9" name="Date Placeholder 3">
            <a:extLst>
              <a:ext uri="{FF2B5EF4-FFF2-40B4-BE49-F238E27FC236}">
                <a16:creationId xmlns:a16="http://schemas.microsoft.com/office/drawing/2014/main" id="{9EC2DD84-1BF6-4E3C-BCC3-08913B1A453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0" name="Slide Number Placeholder 5">
            <a:extLst>
              <a:ext uri="{FF2B5EF4-FFF2-40B4-BE49-F238E27FC236}">
                <a16:creationId xmlns:a16="http://schemas.microsoft.com/office/drawing/2014/main" id="{36B2755C-0223-4E55-9084-FF69412795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3835772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43E6749-9CC7-194A-AAAA-3A076D722BA1}"/>
              </a:ext>
            </a:extLst>
          </p:cNvPr>
          <p:cNvSpPr/>
          <p:nvPr/>
        </p:nvSpPr>
        <p:spPr>
          <a:xfrm>
            <a:off x="277977" y="636422"/>
            <a:ext cx="12067633"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4241" y="916517"/>
            <a:ext cx="10642163" cy="649288"/>
          </a:xfrm>
          <a:prstGeom prst="rect">
            <a:avLst/>
          </a:prstGeom>
        </p:spPr>
        <p:txBody>
          <a:bodyPr anchor="b" anchorCtr="0"/>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413648" y="1700214"/>
            <a:ext cx="5157787" cy="8048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13648" y="2647950"/>
            <a:ext cx="5157787" cy="354171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73216" y="1700214"/>
            <a:ext cx="5183188" cy="8048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73216" y="2647950"/>
            <a:ext cx="5183188" cy="354171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a:extLst>
              <a:ext uri="{FF2B5EF4-FFF2-40B4-BE49-F238E27FC236}">
                <a16:creationId xmlns:a16="http://schemas.microsoft.com/office/drawing/2014/main" id="{D2047FC6-B3C6-E642-BDFA-E84EEF530B95}"/>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B1612429-AB12-2B49-8C3D-ECE2BACEA1F0}" type="datetime1">
              <a:rPr lang="fi-FI" smtClean="0"/>
              <a:t>11.2.2026</a:t>
            </a:fld>
            <a:endParaRPr lang="fi-FI"/>
          </a:p>
        </p:txBody>
      </p:sp>
      <p:sp>
        <p:nvSpPr>
          <p:cNvPr id="12" name="Footer Placeholder 4">
            <a:extLst>
              <a:ext uri="{FF2B5EF4-FFF2-40B4-BE49-F238E27FC236}">
                <a16:creationId xmlns:a16="http://schemas.microsoft.com/office/drawing/2014/main" id="{7D9B0E81-E9DC-D04E-B08D-9DD7D9B027DE}"/>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3" name="Slide Number Placeholder 5">
            <a:extLst>
              <a:ext uri="{FF2B5EF4-FFF2-40B4-BE49-F238E27FC236}">
                <a16:creationId xmlns:a16="http://schemas.microsoft.com/office/drawing/2014/main" id="{51CD3757-9E47-764C-86DA-EBC9E8E65C9B}"/>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3015993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413061" y="914401"/>
            <a:ext cx="10651813" cy="642938"/>
          </a:xfrm>
          <a:prstGeom prst="rect">
            <a:avLst/>
          </a:prstGeom>
        </p:spPr>
        <p:txBody>
          <a:bodyPr anchor="b" anchorCtr="0"/>
          <a:lstStyle/>
          <a:p>
            <a:r>
              <a:rPr lang="en-US"/>
              <a:t>Click to edit Master title style</a:t>
            </a:r>
          </a:p>
        </p:txBody>
      </p:sp>
      <p:sp>
        <p:nvSpPr>
          <p:cNvPr id="6" name="Date Placeholder 3">
            <a:extLst>
              <a:ext uri="{FF2B5EF4-FFF2-40B4-BE49-F238E27FC236}">
                <a16:creationId xmlns:a16="http://schemas.microsoft.com/office/drawing/2014/main" id="{0653C74F-D40D-B54A-8E96-F2E76A97E9E3}"/>
              </a:ext>
            </a:extLst>
          </p:cNvPr>
          <p:cNvSpPr>
            <a:spLocks noGrp="1"/>
          </p:cNvSpPr>
          <p:nvPr>
            <p:ph type="dt" sz="half" idx="10"/>
          </p:nvPr>
        </p:nvSpPr>
        <p:spPr>
          <a:xfrm>
            <a:off x="10869037" y="6489700"/>
            <a:ext cx="766827" cy="254172"/>
          </a:xfrm>
        </p:spPr>
        <p:txBody>
          <a:bodyPr/>
          <a:lstStyle/>
          <a:p>
            <a:fld id="{D3A7B52D-30D4-3E4D-A192-7A626F1C949D}" type="datetime1">
              <a:rPr lang="fi-FI" smtClean="0"/>
              <a:t>11.2.2026</a:t>
            </a:fld>
            <a:endParaRPr lang="fi-FI"/>
          </a:p>
        </p:txBody>
      </p:sp>
      <p:sp>
        <p:nvSpPr>
          <p:cNvPr id="8" name="Slide Number Placeholder 5">
            <a:extLst>
              <a:ext uri="{FF2B5EF4-FFF2-40B4-BE49-F238E27FC236}">
                <a16:creationId xmlns:a16="http://schemas.microsoft.com/office/drawing/2014/main" id="{12DB137D-3A6F-B945-B27B-BFADE8ADE69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9" name="Footer Placeholder 10">
            <a:extLst>
              <a:ext uri="{FF2B5EF4-FFF2-40B4-BE49-F238E27FC236}">
                <a16:creationId xmlns:a16="http://schemas.microsoft.com/office/drawing/2014/main" id="{7AB1BCD9-1FCC-E245-8D3F-5F3AD62FD80D}"/>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36314992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A0A3E7-0BAA-0B43-854C-CC49C01E6CBB}"/>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1523" y="914401"/>
            <a:ext cx="10643351" cy="642938"/>
          </a:xfrm>
          <a:prstGeom prst="rect">
            <a:avLst/>
          </a:prstGeom>
        </p:spPr>
        <p:txBody>
          <a:bodyPr anchor="b" anchorCtr="0"/>
          <a:lstStyle>
            <a:lvl1pPr>
              <a:defRPr>
                <a:solidFill>
                  <a:schemeClr val="bg1"/>
                </a:solidFill>
              </a:defRPr>
            </a:lvl1pPr>
          </a:lstStyle>
          <a:p>
            <a:r>
              <a:rPr lang="en-US"/>
              <a:t>Click to edit Master title style</a:t>
            </a:r>
          </a:p>
        </p:txBody>
      </p:sp>
      <p:sp>
        <p:nvSpPr>
          <p:cNvPr id="7" name="Date Placeholder 3">
            <a:extLst>
              <a:ext uri="{FF2B5EF4-FFF2-40B4-BE49-F238E27FC236}">
                <a16:creationId xmlns:a16="http://schemas.microsoft.com/office/drawing/2014/main" id="{58731F4D-C2C7-F342-896A-A6F90534F7EE}"/>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A426D5D7-58A0-504E-81D8-971F269D45B9}" type="datetime1">
              <a:rPr lang="fi-FI" smtClean="0"/>
              <a:t>11.2.2026</a:t>
            </a:fld>
            <a:endParaRPr lang="fi-FI"/>
          </a:p>
        </p:txBody>
      </p:sp>
      <p:sp>
        <p:nvSpPr>
          <p:cNvPr id="8" name="Footer Placeholder 4">
            <a:extLst>
              <a:ext uri="{FF2B5EF4-FFF2-40B4-BE49-F238E27FC236}">
                <a16:creationId xmlns:a16="http://schemas.microsoft.com/office/drawing/2014/main" id="{A604C93C-0672-CC4B-ABF6-77A8F8708A3D}"/>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9" name="Slide Number Placeholder 5">
            <a:extLst>
              <a:ext uri="{FF2B5EF4-FFF2-40B4-BE49-F238E27FC236}">
                <a16:creationId xmlns:a16="http://schemas.microsoft.com/office/drawing/2014/main" id="{2B9EAFFC-BAA7-D54B-92A1-9530FEBB246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6309787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5C541985-711A-5642-8D54-53A28478224D}"/>
              </a:ext>
            </a:extLst>
          </p:cNvPr>
          <p:cNvSpPr>
            <a:spLocks noGrp="1"/>
          </p:cNvSpPr>
          <p:nvPr>
            <p:ph type="dt" sz="half" idx="10"/>
          </p:nvPr>
        </p:nvSpPr>
        <p:spPr>
          <a:xfrm>
            <a:off x="10869037" y="6489700"/>
            <a:ext cx="766827" cy="254172"/>
          </a:xfrm>
        </p:spPr>
        <p:txBody>
          <a:bodyPr/>
          <a:lstStyle/>
          <a:p>
            <a:fld id="{47B65C4F-BE9E-DE46-82AC-1535530CB243}" type="datetime1">
              <a:rPr lang="fi-FI" smtClean="0"/>
              <a:t>11.2.2026</a:t>
            </a:fld>
            <a:endParaRPr lang="fi-FI"/>
          </a:p>
        </p:txBody>
      </p:sp>
      <p:sp>
        <p:nvSpPr>
          <p:cNvPr id="7" name="Slide Number Placeholder 5">
            <a:extLst>
              <a:ext uri="{FF2B5EF4-FFF2-40B4-BE49-F238E27FC236}">
                <a16:creationId xmlns:a16="http://schemas.microsoft.com/office/drawing/2014/main" id="{EA8EDF7A-5565-7949-8862-D252962FD9F1}"/>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010E7045-D95E-B24E-8CAA-A5A5790ED66E}"/>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6084851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Date Placeholder 1"/>
          <p:cNvSpPr>
            <a:spLocks noGrp="1"/>
          </p:cNvSpPr>
          <p:nvPr>
            <p:ph type="dt" sz="half" idx="10"/>
          </p:nvPr>
        </p:nvSpPr>
        <p:spPr/>
        <p:txBody>
          <a:bodyPr/>
          <a:lstStyle/>
          <a:p>
            <a:fld id="{317F09C0-33E0-194A-94CB-81122CE611FE}" type="datetime1">
              <a:rPr lang="fi-FI" smtClean="0"/>
              <a:t>11.2.2026</a:t>
            </a:fld>
            <a:endParaRPr lang="fi-FI"/>
          </a:p>
        </p:txBody>
      </p:sp>
      <p:sp>
        <p:nvSpPr>
          <p:cNvPr id="3" name="Footer Placeholder 2"/>
          <p:cNvSpPr>
            <a:spLocks noGrp="1"/>
          </p:cNvSpPr>
          <p:nvPr>
            <p:ph type="ftr" sz="quarter" idx="11"/>
          </p:nvPr>
        </p:nvSpPr>
        <p:spPr>
          <a:xfrm>
            <a:off x="557586" y="6489700"/>
            <a:ext cx="6779559" cy="251947"/>
          </a:xfrm>
          <a:prstGeom prst="rect">
            <a:avLst/>
          </a:prstGeom>
        </p:spPr>
        <p:txBody>
          <a:bodyPr/>
          <a:lstStyle>
            <a:lvl1pPr>
              <a:defRPr>
                <a:solidFill>
                  <a:schemeClr val="bg1"/>
                </a:solidFill>
              </a:defRPr>
            </a:lvl1pPr>
          </a:lstStyle>
          <a:p>
            <a:endParaRPr lang="fi-FI"/>
          </a:p>
        </p:txBody>
      </p:sp>
      <p:sp>
        <p:nvSpPr>
          <p:cNvPr id="4" name="Slide Number Placeholder 3"/>
          <p:cNvSpPr>
            <a:spLocks noGrp="1"/>
          </p:cNvSpPr>
          <p:nvPr>
            <p:ph type="sldNum" sz="quarter" idx="12"/>
          </p:nvPr>
        </p:nvSpPr>
        <p:spPr>
          <a:xfrm>
            <a:off x="11456894" y="6508376"/>
            <a:ext cx="616043" cy="233271"/>
          </a:xfrm>
          <a:prstGeom prst="rect">
            <a:avLst/>
          </a:prstGeom>
        </p:spPr>
        <p:txBody>
          <a:bodyPr/>
          <a:lstStyle/>
          <a:p>
            <a:fld id="{CDC8994D-33BE-6F4B-918B-78B2D731EB1C}" type="slidenum">
              <a:rPr lang="fi-FI" smtClean="0"/>
              <a:t>‹#›</a:t>
            </a:fld>
            <a:endParaRPr lang="fi-FI"/>
          </a:p>
        </p:txBody>
      </p:sp>
      <p:sp>
        <p:nvSpPr>
          <p:cNvPr id="12" name="Date Placeholder 3">
            <a:extLst>
              <a:ext uri="{FF2B5EF4-FFF2-40B4-BE49-F238E27FC236}">
                <a16:creationId xmlns:a16="http://schemas.microsoft.com/office/drawing/2014/main" id="{CDFC3055-2971-1542-B8CA-B922241C949C}"/>
              </a:ext>
            </a:extLst>
          </p:cNvPr>
          <p:cNvSpPr txBox="1">
            <a:spLocks/>
          </p:cNvSpPr>
          <p:nvPr/>
        </p:nvSpPr>
        <p:spPr>
          <a:xfrm>
            <a:off x="10869035" y="6506631"/>
            <a:ext cx="766827" cy="254172"/>
          </a:xfrm>
          <a:prstGeom prst="rect">
            <a:avLst/>
          </a:prstGeom>
        </p:spPr>
        <p:txBody>
          <a:bodyPr vert="horz" lIns="0" tIns="45720" rIns="0" bIns="45720" rtlCol="0" anchor="b" anchorCtr="0"/>
          <a:lstStyle>
            <a:defPPr>
              <a:defRPr lang="fi-FI"/>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267F747-DFA8-8B4A-8A0D-75CA3C7401B5}" type="datetime1">
              <a:rPr lang="fi-FI" smtClean="0"/>
              <a:pPr/>
              <a:t>11.2.2026</a:t>
            </a:fld>
            <a:endParaRPr lang="fi-FI"/>
          </a:p>
        </p:txBody>
      </p:sp>
      <p:sp>
        <p:nvSpPr>
          <p:cNvPr id="13" name="Footer Placeholder 4">
            <a:extLst>
              <a:ext uri="{FF2B5EF4-FFF2-40B4-BE49-F238E27FC236}">
                <a16:creationId xmlns:a16="http://schemas.microsoft.com/office/drawing/2014/main" id="{5737735C-1BFC-5948-A4B6-6B9D9DF1DAD9}"/>
              </a:ext>
            </a:extLst>
          </p:cNvPr>
          <p:cNvSpPr txBox="1">
            <a:spLocks/>
          </p:cNvSpPr>
          <p:nvPr/>
        </p:nvSpPr>
        <p:spPr>
          <a:xfrm>
            <a:off x="430580" y="6506631"/>
            <a:ext cx="6779559" cy="251947"/>
          </a:xfrm>
          <a:prstGeom prst="rect">
            <a:avLst/>
          </a:prstGeom>
        </p:spPr>
        <p:txBody>
          <a:bodyPr vert="horz" lIns="91440" tIns="45720" rIns="91440" bIns="45720" rtlCol="0" anchor="b" anchorCtr="0"/>
          <a:lstStyle>
            <a:defPPr>
              <a:defRPr lang="fi-FI"/>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14" name="Slide Number Placeholder 5">
            <a:extLst>
              <a:ext uri="{FF2B5EF4-FFF2-40B4-BE49-F238E27FC236}">
                <a16:creationId xmlns:a16="http://schemas.microsoft.com/office/drawing/2014/main" id="{3F7653FD-E6C9-A14E-964E-7ABFADE269FD}"/>
              </a:ext>
            </a:extLst>
          </p:cNvPr>
          <p:cNvSpPr txBox="1">
            <a:spLocks/>
          </p:cNvSpPr>
          <p:nvPr/>
        </p:nvSpPr>
        <p:spPr>
          <a:xfrm>
            <a:off x="11456892" y="6525307"/>
            <a:ext cx="616043" cy="233271"/>
          </a:xfrm>
          <a:prstGeom prst="rect">
            <a:avLst/>
          </a:prstGeom>
        </p:spPr>
        <p:txBody>
          <a:bodyPr vert="horz" lIns="0" tIns="45720" rIns="91440" bIns="45720" rtlCol="0" anchor="b" anchorCtr="0"/>
          <a:lstStyle>
            <a:defPPr>
              <a:defRPr lang="fi-FI"/>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9200518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Lst>
          </p:cNvPr>
          <p:cNvSpPr/>
          <p:nvPr/>
        </p:nvSpPr>
        <p:spPr>
          <a:xfrm>
            <a:off x="277978" y="636422"/>
            <a:ext cx="11914022" cy="622157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9" name="Date Placeholder 3">
            <a:extLst>
              <a:ext uri="{FF2B5EF4-FFF2-40B4-BE49-F238E27FC236}">
                <a16:creationId xmlns:a16="http://schemas.microsoft.com/office/drawing/2014/main" id="{BF9CDABF-10C1-ED4C-8926-5A60CF98A1AE}"/>
              </a:ext>
            </a:extLst>
          </p:cNvPr>
          <p:cNvSpPr>
            <a:spLocks noGrp="1"/>
          </p:cNvSpPr>
          <p:nvPr>
            <p:ph type="dt" sz="half" idx="10"/>
          </p:nvPr>
        </p:nvSpPr>
        <p:spPr>
          <a:xfrm>
            <a:off x="10869037" y="6489700"/>
            <a:ext cx="766827" cy="254172"/>
          </a:xfrm>
        </p:spPr>
        <p:txBody>
          <a:bodyPr/>
          <a:lstStyle/>
          <a:p>
            <a:fld id="{71ADB523-80C5-F043-9E21-556564BBD097}" type="datetime1">
              <a:rPr lang="fi-FI" smtClean="0"/>
              <a:t>11.2.2026</a:t>
            </a:fld>
            <a:endParaRPr lang="fi-FI"/>
          </a:p>
        </p:txBody>
      </p:sp>
      <p:sp>
        <p:nvSpPr>
          <p:cNvPr id="11" name="Slide Number Placeholder 5">
            <a:extLst>
              <a:ext uri="{FF2B5EF4-FFF2-40B4-BE49-F238E27FC236}">
                <a16:creationId xmlns:a16="http://schemas.microsoft.com/office/drawing/2014/main" id="{7A7FF3CD-4543-9547-B6E5-0D7E7B133E2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23E7BE16-4E0D-D244-A819-C95F1E65F512}"/>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4490392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19024" y="908050"/>
            <a:ext cx="3932237" cy="114935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542964" y="908050"/>
            <a:ext cx="7092900" cy="4960938"/>
          </a:xfrm>
        </p:spPr>
        <p:txBody>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9024" y="2172614"/>
            <a:ext cx="3932237" cy="36963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3">
            <a:extLst>
              <a:ext uri="{FF2B5EF4-FFF2-40B4-BE49-F238E27FC236}">
                <a16:creationId xmlns:a16="http://schemas.microsoft.com/office/drawing/2014/main" id="{1F0F6797-95AA-C548-A1C6-342380DA17A1}"/>
              </a:ext>
            </a:extLst>
          </p:cNvPr>
          <p:cNvSpPr>
            <a:spLocks noGrp="1"/>
          </p:cNvSpPr>
          <p:nvPr>
            <p:ph type="dt" sz="half" idx="10"/>
          </p:nvPr>
        </p:nvSpPr>
        <p:spPr>
          <a:xfrm>
            <a:off x="10869037" y="6489700"/>
            <a:ext cx="766827" cy="254172"/>
          </a:xfrm>
        </p:spPr>
        <p:txBody>
          <a:bodyPr/>
          <a:lstStyle/>
          <a:p>
            <a:fld id="{A4ACAF13-C01E-E34D-99A8-64F10C96957A}" type="datetime1">
              <a:rPr lang="fi-FI" smtClean="0"/>
              <a:t>11.2.2026</a:t>
            </a:fld>
            <a:endParaRPr lang="fi-FI"/>
          </a:p>
        </p:txBody>
      </p:sp>
      <p:sp>
        <p:nvSpPr>
          <p:cNvPr id="10" name="Slide Number Placeholder 5">
            <a:extLst>
              <a:ext uri="{FF2B5EF4-FFF2-40B4-BE49-F238E27FC236}">
                <a16:creationId xmlns:a16="http://schemas.microsoft.com/office/drawing/2014/main" id="{E4B7D458-5304-6244-A64E-AE8E700689C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E73F6170-4D62-CF4D-BEEA-A85DA6A8EF3B}"/>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1062760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7224A15-3886-3E4F-BB6A-66A561A1B557}"/>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7491" y="908050"/>
            <a:ext cx="3932237" cy="1149350"/>
          </a:xfrm>
          <a:prstGeom prst="rect">
            <a:avLst/>
          </a:prstGeom>
        </p:spPr>
        <p:txBody>
          <a:bodyPr anchor="b"/>
          <a:lstStyle>
            <a:lvl1pPr>
              <a:defRPr sz="3200">
                <a:solidFill>
                  <a:schemeClr val="bg1"/>
                </a:solidFill>
              </a:defRPr>
            </a:lvl1pPr>
          </a:lstStyle>
          <a:p>
            <a:r>
              <a:rPr lang="en-US"/>
              <a:t>Click to edit Master title style</a:t>
            </a:r>
          </a:p>
        </p:txBody>
      </p:sp>
      <p:sp>
        <p:nvSpPr>
          <p:cNvPr id="3" name="Content Placeholder 2"/>
          <p:cNvSpPr>
            <a:spLocks noGrp="1"/>
          </p:cNvSpPr>
          <p:nvPr>
            <p:ph idx="1"/>
          </p:nvPr>
        </p:nvSpPr>
        <p:spPr>
          <a:xfrm>
            <a:off x="4551431" y="908050"/>
            <a:ext cx="7084433" cy="4960938"/>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27491" y="2172614"/>
            <a:ext cx="3932237" cy="3696374"/>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3">
            <a:extLst>
              <a:ext uri="{FF2B5EF4-FFF2-40B4-BE49-F238E27FC236}">
                <a16:creationId xmlns:a16="http://schemas.microsoft.com/office/drawing/2014/main" id="{6465559D-BD8D-1440-85B0-242DD4CC1C07}"/>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FDD5A5D2-F7CC-7E43-B1E0-4C8178181D6B}" type="datetime1">
              <a:rPr lang="fi-FI" smtClean="0"/>
              <a:t>11.2.2026</a:t>
            </a:fld>
            <a:endParaRPr lang="fi-FI"/>
          </a:p>
        </p:txBody>
      </p:sp>
      <p:sp>
        <p:nvSpPr>
          <p:cNvPr id="10" name="Footer Placeholder 4">
            <a:extLst>
              <a:ext uri="{FF2B5EF4-FFF2-40B4-BE49-F238E27FC236}">
                <a16:creationId xmlns:a16="http://schemas.microsoft.com/office/drawing/2014/main" id="{36474E71-B556-164C-9CFC-ACB6941D77D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E7748BEA-E42A-C248-93D5-C257CFF0E028}"/>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1336425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a:xfrm>
            <a:off x="413062" y="899770"/>
            <a:ext cx="10515600" cy="66010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21524" y="1707297"/>
            <a:ext cx="10515600" cy="43513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75C61BD-B913-424C-BAF6-7ED6A5C9222E}"/>
              </a:ext>
            </a:extLst>
          </p:cNvPr>
          <p:cNvSpPr>
            <a:spLocks noGrp="1"/>
          </p:cNvSpPr>
          <p:nvPr>
            <p:ph type="dt" sz="half" idx="10"/>
          </p:nvPr>
        </p:nvSpPr>
        <p:spPr>
          <a:xfrm>
            <a:off x="10869037" y="6489700"/>
            <a:ext cx="766827" cy="254172"/>
          </a:xfrm>
        </p:spPr>
        <p:txBody>
          <a:bodyPr/>
          <a:lstStyle/>
          <a:p>
            <a:fld id="{E857B6DE-CF16-8148-B79A-C60E3DC1559E}" type="datetime1">
              <a:rPr lang="fi-FI" smtClean="0"/>
              <a:t>11.2.2026</a:t>
            </a:fld>
            <a:endParaRPr lang="fi-FI"/>
          </a:p>
        </p:txBody>
      </p:sp>
      <p:sp>
        <p:nvSpPr>
          <p:cNvPr id="9" name="Slide Number Placeholder 5">
            <a:extLst>
              <a:ext uri="{FF2B5EF4-FFF2-40B4-BE49-F238E27FC236}">
                <a16:creationId xmlns:a16="http://schemas.microsoft.com/office/drawing/2014/main" id="{9046EC0E-4BC0-D34E-A81F-AF9AABD61F4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6C0FE9B5-3EF6-6A47-A2D2-150CF1764EB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1070585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1_Title and Vertical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C0081C8-7B10-ED45-A712-8D46B83E3B55}"/>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3057" y="899770"/>
            <a:ext cx="10515600" cy="660103"/>
          </a:xfrm>
          <a:prstGeom prst="rect">
            <a:avLst/>
          </a:prstGeom>
        </p:spPr>
        <p:txBody>
          <a:bodyPr/>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421524" y="1707297"/>
            <a:ext cx="10515600" cy="43513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3FD3F264-DFB3-D64C-8D1E-3CDFB16B7D46}"/>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04566352-0838-9C49-84CA-D0F9463CCA18}" type="datetime1">
              <a:rPr lang="fi-FI" smtClean="0"/>
              <a:t>11.2.2026</a:t>
            </a:fld>
            <a:endParaRPr lang="fi-FI"/>
          </a:p>
        </p:txBody>
      </p:sp>
      <p:sp>
        <p:nvSpPr>
          <p:cNvPr id="9" name="Footer Placeholder 4">
            <a:extLst>
              <a:ext uri="{FF2B5EF4-FFF2-40B4-BE49-F238E27FC236}">
                <a16:creationId xmlns:a16="http://schemas.microsoft.com/office/drawing/2014/main" id="{CC92EB89-20B9-E045-BAC6-EC15AE112AE7}"/>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2CD8D844-94D4-9A43-B386-6F7FAF90EE44}"/>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653318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2E511953-F32B-4B5F-9EC2-2431EB03FD9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1723"/>
            <a:ext cx="10515600" cy="645616"/>
          </a:xfrm>
          <a:prstGeom prst="rect">
            <a:avLst/>
          </a:prstGeom>
        </p:spPr>
        <p:txBody>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Content Placeholder 2"/>
          <p:cNvSpPr>
            <a:spLocks noGrp="1"/>
          </p:cNvSpPr>
          <p:nvPr>
            <p:ph idx="1"/>
          </p:nvPr>
        </p:nvSpPr>
        <p:spPr>
          <a:xfrm>
            <a:off x="410400" y="1707297"/>
            <a:ext cx="10515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9" name="Footer Placeholder 4">
            <a:extLst>
              <a:ext uri="{FF2B5EF4-FFF2-40B4-BE49-F238E27FC236}">
                <a16:creationId xmlns:a16="http://schemas.microsoft.com/office/drawing/2014/main" id="{4E01EC75-0511-4C59-AFDC-B169D9524780}"/>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0" name="Date Placeholder 3">
            <a:extLst>
              <a:ext uri="{FF2B5EF4-FFF2-40B4-BE49-F238E27FC236}">
                <a16:creationId xmlns:a16="http://schemas.microsoft.com/office/drawing/2014/main" id="{A4711C01-20AD-4C7D-A906-DDBC6C93E9A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1" name="Slide Number Placeholder 5">
            <a:extLst>
              <a:ext uri="{FF2B5EF4-FFF2-40B4-BE49-F238E27FC236}">
                <a16:creationId xmlns:a16="http://schemas.microsoft.com/office/drawing/2014/main" id="{3D49CC18-975B-4218-9BEB-3D804548A46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59092194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908049"/>
            <a:ext cx="2628900" cy="5268914"/>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908049"/>
            <a:ext cx="7734300" cy="52689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AA7DBB5-6F20-944B-B3A8-973E73D6C181}"/>
              </a:ext>
            </a:extLst>
          </p:cNvPr>
          <p:cNvSpPr>
            <a:spLocks noGrp="1"/>
          </p:cNvSpPr>
          <p:nvPr>
            <p:ph type="dt" sz="half" idx="10"/>
          </p:nvPr>
        </p:nvSpPr>
        <p:spPr>
          <a:xfrm>
            <a:off x="10869037" y="6489700"/>
            <a:ext cx="766827" cy="254172"/>
          </a:xfrm>
        </p:spPr>
        <p:txBody>
          <a:bodyPr/>
          <a:lstStyle/>
          <a:p>
            <a:fld id="{97E571CC-9F8D-6C47-BD86-57979A1F4A44}" type="datetime1">
              <a:rPr lang="fi-FI" smtClean="0"/>
              <a:t>11.2.2026</a:t>
            </a:fld>
            <a:endParaRPr lang="fi-FI"/>
          </a:p>
        </p:txBody>
      </p:sp>
      <p:sp>
        <p:nvSpPr>
          <p:cNvPr id="9" name="Slide Number Placeholder 5">
            <a:extLst>
              <a:ext uri="{FF2B5EF4-FFF2-40B4-BE49-F238E27FC236}">
                <a16:creationId xmlns:a16="http://schemas.microsoft.com/office/drawing/2014/main" id="{E04C0F4E-FF50-5D4B-9403-96D93F2FC50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00B34F58-BF4C-0B4B-A00D-7992B96D94A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22613541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1_Vertical Title and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CA38C4D-6461-BB4E-B955-E852C36774E9}"/>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Vertical Title 1"/>
          <p:cNvSpPr>
            <a:spLocks noGrp="1"/>
          </p:cNvSpPr>
          <p:nvPr>
            <p:ph type="title" orient="vert"/>
          </p:nvPr>
        </p:nvSpPr>
        <p:spPr>
          <a:xfrm>
            <a:off x="8724900" y="908049"/>
            <a:ext cx="2628900" cy="5268914"/>
          </a:xfrm>
          <a:prstGeom prst="rect">
            <a:avLst/>
          </a:prstGeom>
        </p:spPr>
        <p:txBody>
          <a:bodyPr vert="eaVert"/>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838200" y="908049"/>
            <a:ext cx="7734300" cy="5268913"/>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893CDB71-7CA6-F747-8501-7B573064E8B7}"/>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FA7CE582-0E34-AA4C-86AE-3184E48F135D}" type="datetime1">
              <a:rPr lang="fi-FI" smtClean="0"/>
              <a:t>11.2.2026</a:t>
            </a:fld>
            <a:endParaRPr lang="fi-FI"/>
          </a:p>
        </p:txBody>
      </p:sp>
      <p:sp>
        <p:nvSpPr>
          <p:cNvPr id="9" name="Footer Placeholder 4">
            <a:extLst>
              <a:ext uri="{FF2B5EF4-FFF2-40B4-BE49-F238E27FC236}">
                <a16:creationId xmlns:a16="http://schemas.microsoft.com/office/drawing/2014/main" id="{A21132E8-AF64-044C-A2AF-80B01112AFF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85568879-A7F5-8644-9577-13279986329E}"/>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260803049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19029" y="908050"/>
            <a:ext cx="3932237" cy="1149350"/>
          </a:xfrm>
          <a:prstGeom prst="rect">
            <a:avLst/>
          </a:prstGeo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622800" y="914275"/>
            <a:ext cx="7018337" cy="4954712"/>
          </a:xfrm>
        </p:spPr>
        <p:txBody>
          <a:bodyPr anchor="t">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19029" y="2223820"/>
            <a:ext cx="3932237" cy="364516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3">
            <a:extLst>
              <a:ext uri="{FF2B5EF4-FFF2-40B4-BE49-F238E27FC236}">
                <a16:creationId xmlns:a16="http://schemas.microsoft.com/office/drawing/2014/main" id="{7332615B-9C6F-9C48-8133-54E33A301827}"/>
              </a:ext>
            </a:extLst>
          </p:cNvPr>
          <p:cNvSpPr>
            <a:spLocks noGrp="1"/>
          </p:cNvSpPr>
          <p:nvPr>
            <p:ph type="dt" sz="half" idx="10"/>
          </p:nvPr>
        </p:nvSpPr>
        <p:spPr>
          <a:xfrm>
            <a:off x="10869037" y="6489700"/>
            <a:ext cx="766827" cy="254172"/>
          </a:xfrm>
        </p:spPr>
        <p:txBody>
          <a:bodyPr/>
          <a:lstStyle/>
          <a:p>
            <a:fld id="{7C8A9549-EEE0-E44B-9A23-6384BCAFFDAC}" type="datetime1">
              <a:rPr lang="fi-FI" smtClean="0"/>
              <a:t>11.2.2026</a:t>
            </a:fld>
            <a:endParaRPr lang="fi-FI"/>
          </a:p>
        </p:txBody>
      </p:sp>
      <p:sp>
        <p:nvSpPr>
          <p:cNvPr id="10" name="Slide Number Placeholder 5">
            <a:extLst>
              <a:ext uri="{FF2B5EF4-FFF2-40B4-BE49-F238E27FC236}">
                <a16:creationId xmlns:a16="http://schemas.microsoft.com/office/drawing/2014/main" id="{DF0294E8-0924-0F48-9AB9-0265A02BAC4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691F4BDC-D6FE-7044-B913-42D67BEB06F8}"/>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5472549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B49F29D-CB9F-4243-AA55-2AE87AA6572E}"/>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bg1"/>
              </a:solidFill>
            </a:endParaRPr>
          </a:p>
        </p:txBody>
      </p:sp>
      <p:sp>
        <p:nvSpPr>
          <p:cNvPr id="2" name="Title 1"/>
          <p:cNvSpPr>
            <a:spLocks noGrp="1"/>
          </p:cNvSpPr>
          <p:nvPr>
            <p:ph type="title"/>
          </p:nvPr>
        </p:nvSpPr>
        <p:spPr>
          <a:xfrm>
            <a:off x="419025" y="908050"/>
            <a:ext cx="3932237" cy="1149350"/>
          </a:xfrm>
          <a:prstGeom prst="rect">
            <a:avLst/>
          </a:prstGeom>
        </p:spPr>
        <p:txBody>
          <a:bodyPr anchor="b"/>
          <a:lstStyle>
            <a:lvl1pPr>
              <a:defRPr sz="3200">
                <a:solidFill>
                  <a:schemeClr val="bg1"/>
                </a:solidFill>
              </a:defRPr>
            </a:lvl1pPr>
          </a:lstStyle>
          <a:p>
            <a:r>
              <a:rPr lang="en-US"/>
              <a:t>Click to edit Master title style</a:t>
            </a:r>
          </a:p>
        </p:txBody>
      </p:sp>
      <p:sp>
        <p:nvSpPr>
          <p:cNvPr id="3" name="Picture Placeholder 2"/>
          <p:cNvSpPr>
            <a:spLocks noGrp="1" noChangeAspect="1"/>
          </p:cNvSpPr>
          <p:nvPr>
            <p:ph type="pic" idx="1"/>
          </p:nvPr>
        </p:nvSpPr>
        <p:spPr>
          <a:xfrm>
            <a:off x="4614333" y="914275"/>
            <a:ext cx="7021530" cy="4954712"/>
          </a:xfrm>
        </p:spPr>
        <p:txBody>
          <a:bodyPr anchor="t">
            <a:normAutofit/>
          </a:bodyP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19025" y="2223820"/>
            <a:ext cx="3932237" cy="3645167"/>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3">
            <a:extLst>
              <a:ext uri="{FF2B5EF4-FFF2-40B4-BE49-F238E27FC236}">
                <a16:creationId xmlns:a16="http://schemas.microsoft.com/office/drawing/2014/main" id="{CF548A60-7B45-4240-AAE2-A7097FAFC651}"/>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C9CA03D4-68F2-2F4B-B4D4-286571D78428}" type="datetime1">
              <a:rPr lang="fi-FI" smtClean="0"/>
              <a:t>11.2.2026</a:t>
            </a:fld>
            <a:endParaRPr lang="fi-FI"/>
          </a:p>
        </p:txBody>
      </p:sp>
      <p:sp>
        <p:nvSpPr>
          <p:cNvPr id="10" name="Footer Placeholder 4">
            <a:extLst>
              <a:ext uri="{FF2B5EF4-FFF2-40B4-BE49-F238E27FC236}">
                <a16:creationId xmlns:a16="http://schemas.microsoft.com/office/drawing/2014/main" id="{94055E47-1F6A-8E4A-A224-C679EE07E877}"/>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6A4B4816-6175-8F44-AF70-D4461F769120}"/>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72727242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1_Big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679" y="1143245"/>
            <a:ext cx="4853934" cy="3149671"/>
          </a:xfrm>
          <a:prstGeom prst="rect">
            <a:avLst/>
          </a:prstGeom>
        </p:spPr>
        <p:txBody>
          <a:bodyPr/>
          <a:lstStyle>
            <a:lvl1pPr>
              <a:defRPr sz="4400">
                <a:solidFill>
                  <a:schemeClr val="tx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28267" y="1312457"/>
            <a:ext cx="5040000" cy="4890689"/>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p>
            <a:fld id="{2E8B509E-4D54-6642-B5B3-3D6D6CEA71AC}" type="datetime1">
              <a:rPr lang="fi-FI" smtClean="0"/>
              <a:t>11.2.2026</a:t>
            </a:fld>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DCB99289-EBC0-7D47-8A3E-D36C8F7D39EA}"/>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125244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2_Big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B9B4DE-33B9-0041-8077-678234364330}"/>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599144" y="1129720"/>
            <a:ext cx="4853934" cy="3149671"/>
          </a:xfrm>
          <a:prstGeom prst="rect">
            <a:avLst/>
          </a:prstGeom>
        </p:spPr>
        <p:txBody>
          <a:bodyPr/>
          <a:lstStyle>
            <a:lvl1pPr>
              <a:defRPr sz="4400">
                <a:solidFill>
                  <a:schemeClr val="bg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19804" y="1320928"/>
            <a:ext cx="5040000" cy="48906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3">
            <a:extLst>
              <a:ext uri="{FF2B5EF4-FFF2-40B4-BE49-F238E27FC236}">
                <a16:creationId xmlns:a16="http://schemas.microsoft.com/office/drawing/2014/main" id="{FE088109-CED1-9C45-8AB3-CFD0481128F2}"/>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D39F1D27-A876-E34B-8550-00CB1F5F82C6}" type="datetime1">
              <a:rPr lang="fi-FI" smtClean="0"/>
              <a:t>11.2.2026</a:t>
            </a:fld>
            <a:endParaRPr lang="fi-FI"/>
          </a:p>
        </p:txBody>
      </p:sp>
      <p:sp>
        <p:nvSpPr>
          <p:cNvPr id="13" name="Footer Placeholder 4">
            <a:extLst>
              <a:ext uri="{FF2B5EF4-FFF2-40B4-BE49-F238E27FC236}">
                <a16:creationId xmlns:a16="http://schemas.microsoft.com/office/drawing/2014/main" id="{844C575C-E0CB-A54F-90DD-A4615A3646C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4" name="Slide Number Placeholder 5">
            <a:extLst>
              <a:ext uri="{FF2B5EF4-FFF2-40B4-BE49-F238E27FC236}">
                <a16:creationId xmlns:a16="http://schemas.microsoft.com/office/drawing/2014/main" id="{F90817EB-C350-FF49-86EA-F060C2F4FA2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02834709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1_Big caption and pictur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37201" y="908050"/>
            <a:ext cx="6103938" cy="5281762"/>
          </a:xfrm>
        </p:spPr>
        <p:txBody>
          <a:bodyPr/>
          <a:lstStyle>
            <a:lvl1pPr marL="0" indent="0" algn="ctr">
              <a:buNone/>
              <a:defRPr>
                <a:solidFill>
                  <a:schemeClr val="tx1"/>
                </a:solidFill>
              </a:defRPr>
            </a:lvl1pPr>
          </a:lstStyle>
          <a:p>
            <a:r>
              <a:rPr lang="en-US"/>
              <a:t>Click icon to add picture</a:t>
            </a:r>
          </a:p>
        </p:txBody>
      </p:sp>
      <p:sp>
        <p:nvSpPr>
          <p:cNvPr id="2" name="Title 1"/>
          <p:cNvSpPr>
            <a:spLocks noGrp="1"/>
          </p:cNvSpPr>
          <p:nvPr>
            <p:ph type="title" hasCustomPrompt="1"/>
          </p:nvPr>
        </p:nvSpPr>
        <p:spPr>
          <a:xfrm>
            <a:off x="420708" y="792399"/>
            <a:ext cx="4957631" cy="1909269"/>
          </a:xfrm>
          <a:prstGeom prst="rect">
            <a:avLst/>
          </a:prstGeom>
        </p:spPr>
        <p:txBody>
          <a:bodyPr/>
          <a:lstStyle>
            <a:lvl1pPr>
              <a:defRPr sz="4400">
                <a:solidFill>
                  <a:schemeClr val="tx1"/>
                </a:solidFill>
              </a:defRPr>
            </a:lvl1pPr>
          </a:lstStyle>
          <a:p>
            <a:r>
              <a:rPr lang="en-US"/>
              <a:t>This is a place for a longer text with big font</a:t>
            </a: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8363" y="2960016"/>
            <a:ext cx="4849977" cy="3229795"/>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60B39789-0177-514E-88F2-E38BDE5C6B95}"/>
              </a:ext>
            </a:extLst>
          </p:cNvPr>
          <p:cNvSpPr>
            <a:spLocks noGrp="1"/>
          </p:cNvSpPr>
          <p:nvPr>
            <p:ph type="dt" sz="half" idx="10"/>
          </p:nvPr>
        </p:nvSpPr>
        <p:spPr>
          <a:xfrm>
            <a:off x="10869037" y="6489700"/>
            <a:ext cx="766827" cy="254172"/>
          </a:xfrm>
        </p:spPr>
        <p:txBody>
          <a:bodyPr/>
          <a:lstStyle/>
          <a:p>
            <a:fld id="{8D831087-C9E6-A54D-8344-D9A6D4EE4884}" type="datetime1">
              <a:rPr lang="fi-FI" smtClean="0"/>
              <a:t>11.2.2026</a:t>
            </a:fld>
            <a:endParaRPr lang="fi-FI"/>
          </a:p>
        </p:txBody>
      </p:sp>
      <p:sp>
        <p:nvSpPr>
          <p:cNvPr id="12" name="Slide Number Placeholder 5">
            <a:extLst>
              <a:ext uri="{FF2B5EF4-FFF2-40B4-BE49-F238E27FC236}">
                <a16:creationId xmlns:a16="http://schemas.microsoft.com/office/drawing/2014/main" id="{3C22BF53-0C99-A340-90F3-CF41AE1B497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055FEA14-7FC0-214D-B4B5-901405D05FD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644345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2_Big caption and pictur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B9B4DE-33B9-0041-8077-678234364330}"/>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6893" y="2960016"/>
            <a:ext cx="4857292" cy="322248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28733" y="908050"/>
            <a:ext cx="6112405" cy="5273294"/>
          </a:xfrm>
        </p:spPr>
        <p:txBody>
          <a:bodyPr/>
          <a:lstStyle>
            <a:lvl1pPr marL="0" indent="0" algn="ctr">
              <a:buNone/>
              <a:defRPr>
                <a:solidFill>
                  <a:schemeClr val="bg1"/>
                </a:solidFill>
              </a:defRPr>
            </a:lvl1pPr>
          </a:lstStyle>
          <a:p>
            <a:r>
              <a:rPr lang="en-US"/>
              <a:t>Click icon to add picture</a:t>
            </a:r>
          </a:p>
        </p:txBody>
      </p:sp>
      <p:sp>
        <p:nvSpPr>
          <p:cNvPr id="2" name="Title 1"/>
          <p:cNvSpPr>
            <a:spLocks noGrp="1"/>
          </p:cNvSpPr>
          <p:nvPr>
            <p:ph type="title" hasCustomPrompt="1"/>
          </p:nvPr>
        </p:nvSpPr>
        <p:spPr>
          <a:xfrm>
            <a:off x="428665" y="775657"/>
            <a:ext cx="4955519" cy="1909269"/>
          </a:xfrm>
          <a:prstGeom prst="rect">
            <a:avLst/>
          </a:prstGeom>
        </p:spPr>
        <p:txBody>
          <a:bodyPr/>
          <a:lstStyle>
            <a:lvl1pPr>
              <a:defRPr sz="4400">
                <a:solidFill>
                  <a:schemeClr val="bg1"/>
                </a:solidFill>
              </a:defRPr>
            </a:lvl1pPr>
          </a:lstStyle>
          <a:p>
            <a:r>
              <a:rPr lang="en-US"/>
              <a:t>This is a place for a longer text with big font</a:t>
            </a:r>
          </a:p>
        </p:txBody>
      </p:sp>
      <p:sp>
        <p:nvSpPr>
          <p:cNvPr id="12" name="Date Placeholder 3">
            <a:extLst>
              <a:ext uri="{FF2B5EF4-FFF2-40B4-BE49-F238E27FC236}">
                <a16:creationId xmlns:a16="http://schemas.microsoft.com/office/drawing/2014/main" id="{A287D1E3-FAA8-DA42-AF8B-183435AD5510}"/>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5C1219B4-2F50-2546-8354-88CB14E3ADDC}" type="datetime1">
              <a:rPr lang="fi-FI" smtClean="0"/>
              <a:t>11.2.2026</a:t>
            </a:fld>
            <a:endParaRPr lang="fi-FI"/>
          </a:p>
        </p:txBody>
      </p:sp>
      <p:sp>
        <p:nvSpPr>
          <p:cNvPr id="13" name="Footer Placeholder 4">
            <a:extLst>
              <a:ext uri="{FF2B5EF4-FFF2-40B4-BE49-F238E27FC236}">
                <a16:creationId xmlns:a16="http://schemas.microsoft.com/office/drawing/2014/main" id="{56F9C823-F2A6-A74D-AEC6-BC32A37283BF}"/>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4" name="Slide Number Placeholder 5">
            <a:extLst>
              <a:ext uri="{FF2B5EF4-FFF2-40B4-BE49-F238E27FC236}">
                <a16:creationId xmlns:a16="http://schemas.microsoft.com/office/drawing/2014/main" id="{124744FC-0DB0-E748-B73E-E10332A6444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37317276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4 pictures and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b" anchorCtr="0"/>
          <a:lstStyle/>
          <a:p>
            <a:r>
              <a:rPr lang="en-US"/>
              <a:t>Click to edit Master title style</a:t>
            </a:r>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7" y="1931988"/>
            <a:ext cx="2502487" cy="1523637"/>
          </a:xfrm>
        </p:spPr>
        <p:txBody>
          <a:bodyPr/>
          <a:lstStyle/>
          <a:p>
            <a:r>
              <a:rPr lang="en-US"/>
              <a:t>Click icon to add picture</a:t>
            </a:r>
            <a:endParaRPr lang="fi-FI"/>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7"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7" name="Picture Placeholder 6">
            <a:extLst>
              <a:ext uri="{FF2B5EF4-FFF2-40B4-BE49-F238E27FC236}">
                <a16:creationId xmlns:a16="http://schemas.microsoft.com/office/drawing/2014/main" id="{558BD131-E1E6-6B4A-8A43-7499BB4F444B}"/>
              </a:ext>
            </a:extLst>
          </p:cNvPr>
          <p:cNvSpPr>
            <a:spLocks noGrp="1"/>
          </p:cNvSpPr>
          <p:nvPr>
            <p:ph type="pic" sz="quarter" idx="16"/>
          </p:nvPr>
        </p:nvSpPr>
        <p:spPr>
          <a:xfrm>
            <a:off x="3203849" y="1931988"/>
            <a:ext cx="2502487" cy="1523637"/>
          </a:xfrm>
        </p:spPr>
        <p:txBody>
          <a:bodyPr/>
          <a:lstStyle/>
          <a:p>
            <a:r>
              <a:rPr lang="en-US"/>
              <a:t>Click icon to add picture</a:t>
            </a:r>
            <a:endParaRPr lang="fi-FI"/>
          </a:p>
        </p:txBody>
      </p:sp>
      <p:sp>
        <p:nvSpPr>
          <p:cNvPr id="18" name="Text Placeholder 15">
            <a:extLst>
              <a:ext uri="{FF2B5EF4-FFF2-40B4-BE49-F238E27FC236}">
                <a16:creationId xmlns:a16="http://schemas.microsoft.com/office/drawing/2014/main" id="{97DB071B-9088-9940-8EEF-A7349739FAA7}"/>
              </a:ext>
            </a:extLst>
          </p:cNvPr>
          <p:cNvSpPr>
            <a:spLocks noGrp="1"/>
          </p:cNvSpPr>
          <p:nvPr>
            <p:ph type="body" sz="quarter" idx="17"/>
          </p:nvPr>
        </p:nvSpPr>
        <p:spPr>
          <a:xfrm>
            <a:off x="3203849"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9" name="Picture Placeholder 6">
            <a:extLst>
              <a:ext uri="{FF2B5EF4-FFF2-40B4-BE49-F238E27FC236}">
                <a16:creationId xmlns:a16="http://schemas.microsoft.com/office/drawing/2014/main" id="{D91EB564-08EC-084A-85ED-67955978534A}"/>
              </a:ext>
            </a:extLst>
          </p:cNvPr>
          <p:cNvSpPr>
            <a:spLocks noGrp="1"/>
          </p:cNvSpPr>
          <p:nvPr>
            <p:ph type="pic" sz="quarter" idx="18"/>
          </p:nvPr>
        </p:nvSpPr>
        <p:spPr>
          <a:xfrm>
            <a:off x="5866181" y="1931988"/>
            <a:ext cx="2502487" cy="1523637"/>
          </a:xfrm>
        </p:spPr>
        <p:txBody>
          <a:bodyPr/>
          <a:lstStyle/>
          <a:p>
            <a:r>
              <a:rPr lang="en-US"/>
              <a:t>Click icon to add picture</a:t>
            </a:r>
            <a:endParaRPr lang="fi-FI"/>
          </a:p>
        </p:txBody>
      </p:sp>
      <p:sp>
        <p:nvSpPr>
          <p:cNvPr id="20" name="Text Placeholder 15">
            <a:extLst>
              <a:ext uri="{FF2B5EF4-FFF2-40B4-BE49-F238E27FC236}">
                <a16:creationId xmlns:a16="http://schemas.microsoft.com/office/drawing/2014/main" id="{D5E66258-07E1-E642-A305-89957CDCCFED}"/>
              </a:ext>
            </a:extLst>
          </p:cNvPr>
          <p:cNvSpPr>
            <a:spLocks noGrp="1"/>
          </p:cNvSpPr>
          <p:nvPr>
            <p:ph type="body" sz="quarter" idx="19"/>
          </p:nvPr>
        </p:nvSpPr>
        <p:spPr>
          <a:xfrm>
            <a:off x="5866181"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1" name="Picture Placeholder 6">
            <a:extLst>
              <a:ext uri="{FF2B5EF4-FFF2-40B4-BE49-F238E27FC236}">
                <a16:creationId xmlns:a16="http://schemas.microsoft.com/office/drawing/2014/main" id="{DDAC2486-1BBC-E148-8A6A-A96E0924C82A}"/>
              </a:ext>
            </a:extLst>
          </p:cNvPr>
          <p:cNvSpPr>
            <a:spLocks noGrp="1"/>
          </p:cNvSpPr>
          <p:nvPr>
            <p:ph type="pic" sz="quarter" idx="20"/>
          </p:nvPr>
        </p:nvSpPr>
        <p:spPr>
          <a:xfrm>
            <a:off x="8528513" y="1933860"/>
            <a:ext cx="2502487" cy="1523637"/>
          </a:xfrm>
        </p:spPr>
        <p:txBody>
          <a:bodyPr/>
          <a:lstStyle/>
          <a:p>
            <a:r>
              <a:rPr lang="en-US"/>
              <a:t>Click icon to add picture</a:t>
            </a:r>
            <a:endParaRPr lang="fi-FI"/>
          </a:p>
        </p:txBody>
      </p:sp>
      <p:sp>
        <p:nvSpPr>
          <p:cNvPr id="22" name="Text Placeholder 15">
            <a:extLst>
              <a:ext uri="{FF2B5EF4-FFF2-40B4-BE49-F238E27FC236}">
                <a16:creationId xmlns:a16="http://schemas.microsoft.com/office/drawing/2014/main" id="{1A3268F3-BC79-314A-9049-89ABFE488563}"/>
              </a:ext>
            </a:extLst>
          </p:cNvPr>
          <p:cNvSpPr>
            <a:spLocks noGrp="1"/>
          </p:cNvSpPr>
          <p:nvPr>
            <p:ph type="body" sz="quarter" idx="21"/>
          </p:nvPr>
        </p:nvSpPr>
        <p:spPr>
          <a:xfrm>
            <a:off x="8528513" y="3457497"/>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3" name="Date Placeholder 3">
            <a:extLst>
              <a:ext uri="{FF2B5EF4-FFF2-40B4-BE49-F238E27FC236}">
                <a16:creationId xmlns:a16="http://schemas.microsoft.com/office/drawing/2014/main" id="{1C9CF941-81E8-B942-B878-0BDED6BCD437}"/>
              </a:ext>
            </a:extLst>
          </p:cNvPr>
          <p:cNvSpPr>
            <a:spLocks noGrp="1"/>
          </p:cNvSpPr>
          <p:nvPr>
            <p:ph type="dt" sz="half" idx="10"/>
          </p:nvPr>
        </p:nvSpPr>
        <p:spPr>
          <a:xfrm>
            <a:off x="10869037" y="6489700"/>
            <a:ext cx="766827" cy="254172"/>
          </a:xfrm>
        </p:spPr>
        <p:txBody>
          <a:bodyPr/>
          <a:lstStyle/>
          <a:p>
            <a:fld id="{D3C8A3AA-15ED-EC46-AB75-84893AC268D2}" type="datetime1">
              <a:rPr lang="fi-FI" smtClean="0"/>
              <a:t>11.2.2026</a:t>
            </a:fld>
            <a:endParaRPr lang="fi-FI"/>
          </a:p>
        </p:txBody>
      </p:sp>
      <p:sp>
        <p:nvSpPr>
          <p:cNvPr id="25" name="Slide Number Placeholder 5">
            <a:extLst>
              <a:ext uri="{FF2B5EF4-FFF2-40B4-BE49-F238E27FC236}">
                <a16:creationId xmlns:a16="http://schemas.microsoft.com/office/drawing/2014/main" id="{B3E3FD92-8269-D546-B4DB-51B4B321B65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4" name="Footer Placeholder 10">
            <a:extLst>
              <a:ext uri="{FF2B5EF4-FFF2-40B4-BE49-F238E27FC236}">
                <a16:creationId xmlns:a16="http://schemas.microsoft.com/office/drawing/2014/main" id="{6DBD502F-9618-B44A-9413-5CE00B5D07C4}"/>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86244720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3 pictures and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b" anchorCtr="0"/>
          <a:lstStyle/>
          <a:p>
            <a:r>
              <a:rPr lang="en-US"/>
              <a:t>Click to edit Master title style</a:t>
            </a:r>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8" y="1931988"/>
            <a:ext cx="3231889" cy="1593882"/>
          </a:xfrm>
        </p:spPr>
        <p:txBody>
          <a:bodyPr/>
          <a:lstStyle/>
          <a:p>
            <a:r>
              <a:rPr lang="en-US"/>
              <a:t>Click icon to add picture</a:t>
            </a:r>
            <a:endParaRPr lang="fi-FI"/>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3" name="Date Placeholder 3">
            <a:extLst>
              <a:ext uri="{FF2B5EF4-FFF2-40B4-BE49-F238E27FC236}">
                <a16:creationId xmlns:a16="http://schemas.microsoft.com/office/drawing/2014/main" id="{1C9CF941-81E8-B942-B878-0BDED6BCD437}"/>
              </a:ext>
            </a:extLst>
          </p:cNvPr>
          <p:cNvSpPr>
            <a:spLocks noGrp="1"/>
          </p:cNvSpPr>
          <p:nvPr>
            <p:ph type="dt" sz="half" idx="10"/>
          </p:nvPr>
        </p:nvSpPr>
        <p:spPr>
          <a:xfrm>
            <a:off x="10869037" y="6489700"/>
            <a:ext cx="766827" cy="254172"/>
          </a:xfrm>
        </p:spPr>
        <p:txBody>
          <a:bodyPr/>
          <a:lstStyle/>
          <a:p>
            <a:fld id="{11EAD6DB-E9E0-5F45-8281-FD7B9B35B815}" type="datetime1">
              <a:rPr lang="fi-FI" smtClean="0"/>
              <a:t>11.2.2026</a:t>
            </a:fld>
            <a:endParaRPr lang="fi-FI"/>
          </a:p>
        </p:txBody>
      </p:sp>
      <p:sp>
        <p:nvSpPr>
          <p:cNvPr id="25" name="Slide Number Placeholder 5">
            <a:extLst>
              <a:ext uri="{FF2B5EF4-FFF2-40B4-BE49-F238E27FC236}">
                <a16:creationId xmlns:a16="http://schemas.microsoft.com/office/drawing/2014/main" id="{B3E3FD92-8269-D546-B4DB-51B4B321B65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28" name="Picture Placeholder 6">
            <a:extLst>
              <a:ext uri="{FF2B5EF4-FFF2-40B4-BE49-F238E27FC236}">
                <a16:creationId xmlns:a16="http://schemas.microsoft.com/office/drawing/2014/main" id="{5111911C-6CB3-AD44-A987-239427CE4085}"/>
              </a:ext>
            </a:extLst>
          </p:cNvPr>
          <p:cNvSpPr>
            <a:spLocks noGrp="1"/>
          </p:cNvSpPr>
          <p:nvPr>
            <p:ph type="pic" sz="quarter" idx="16"/>
          </p:nvPr>
        </p:nvSpPr>
        <p:spPr>
          <a:xfrm>
            <a:off x="3969788" y="1931988"/>
            <a:ext cx="3231889" cy="1593882"/>
          </a:xfrm>
        </p:spPr>
        <p:txBody>
          <a:bodyPr/>
          <a:lstStyle/>
          <a:p>
            <a:r>
              <a:rPr lang="en-US"/>
              <a:t>Click icon to add picture</a:t>
            </a:r>
            <a:endParaRPr lang="fi-FI"/>
          </a:p>
        </p:txBody>
      </p:sp>
      <p:sp>
        <p:nvSpPr>
          <p:cNvPr id="29" name="Text Placeholder 15">
            <a:extLst>
              <a:ext uri="{FF2B5EF4-FFF2-40B4-BE49-F238E27FC236}">
                <a16:creationId xmlns:a16="http://schemas.microsoft.com/office/drawing/2014/main" id="{4B81E064-8551-694A-8FD5-C523BEB10D17}"/>
              </a:ext>
            </a:extLst>
          </p:cNvPr>
          <p:cNvSpPr>
            <a:spLocks noGrp="1"/>
          </p:cNvSpPr>
          <p:nvPr>
            <p:ph type="body" sz="quarter" idx="17"/>
          </p:nvPr>
        </p:nvSpPr>
        <p:spPr>
          <a:xfrm>
            <a:off x="396978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30" name="Picture Placeholder 6">
            <a:extLst>
              <a:ext uri="{FF2B5EF4-FFF2-40B4-BE49-F238E27FC236}">
                <a16:creationId xmlns:a16="http://schemas.microsoft.com/office/drawing/2014/main" id="{E37D0D04-EE41-5F42-BA3B-67ED3166C673}"/>
              </a:ext>
            </a:extLst>
          </p:cNvPr>
          <p:cNvSpPr>
            <a:spLocks noGrp="1"/>
          </p:cNvSpPr>
          <p:nvPr>
            <p:ph type="pic" sz="quarter" idx="18"/>
          </p:nvPr>
        </p:nvSpPr>
        <p:spPr>
          <a:xfrm>
            <a:off x="7410498" y="1931988"/>
            <a:ext cx="3231889" cy="1593882"/>
          </a:xfrm>
        </p:spPr>
        <p:txBody>
          <a:bodyPr/>
          <a:lstStyle/>
          <a:p>
            <a:r>
              <a:rPr lang="en-US"/>
              <a:t>Click icon to add picture</a:t>
            </a:r>
            <a:endParaRPr lang="fi-FI"/>
          </a:p>
        </p:txBody>
      </p:sp>
      <p:sp>
        <p:nvSpPr>
          <p:cNvPr id="31" name="Text Placeholder 15">
            <a:extLst>
              <a:ext uri="{FF2B5EF4-FFF2-40B4-BE49-F238E27FC236}">
                <a16:creationId xmlns:a16="http://schemas.microsoft.com/office/drawing/2014/main" id="{C7609D31-2B9E-9841-9A07-1A4FC7045736}"/>
              </a:ext>
            </a:extLst>
          </p:cNvPr>
          <p:cNvSpPr>
            <a:spLocks noGrp="1"/>
          </p:cNvSpPr>
          <p:nvPr>
            <p:ph type="body" sz="quarter" idx="19"/>
          </p:nvPr>
        </p:nvSpPr>
        <p:spPr>
          <a:xfrm>
            <a:off x="741049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2" name="Footer Placeholder 10">
            <a:extLst>
              <a:ext uri="{FF2B5EF4-FFF2-40B4-BE49-F238E27FC236}">
                <a16:creationId xmlns:a16="http://schemas.microsoft.com/office/drawing/2014/main" id="{B0E4E790-0341-3348-AD80-817F03A2B832}"/>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349526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1"/>
            <a:ext cx="10655486" cy="649288"/>
          </a:xfrm>
          <a:prstGeom prst="rect">
            <a:avLst/>
          </a:prstGeom>
        </p:spPr>
        <p:txBody>
          <a:bodyPr anchor="t" anchorCtr="0"/>
          <a:lstStyle/>
          <a:p>
            <a:r>
              <a:rPr lang="fi-FI"/>
              <a:t>Muokkaa ots. perustyyl. napsautt.</a:t>
            </a:r>
            <a:endParaRPr lang="en-US"/>
          </a:p>
        </p:txBody>
      </p:sp>
      <p:sp>
        <p:nvSpPr>
          <p:cNvPr id="3" name="Content Placeholder 2"/>
          <p:cNvSpPr>
            <a:spLocks noGrp="1"/>
          </p:cNvSpPr>
          <p:nvPr>
            <p:ph sz="half" idx="1"/>
          </p:nvPr>
        </p:nvSpPr>
        <p:spPr>
          <a:xfrm>
            <a:off x="4104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248399" y="1825625"/>
            <a:ext cx="5387465"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10">
            <a:extLst>
              <a:ext uri="{FF2B5EF4-FFF2-40B4-BE49-F238E27FC236}">
                <a16:creationId xmlns:a16="http://schemas.microsoft.com/office/drawing/2014/main" id="{E5ECB8C9-6F71-8745-9B9D-ED3B992FA1B0}"/>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9" name="Date Placeholder 3">
            <a:extLst>
              <a:ext uri="{FF2B5EF4-FFF2-40B4-BE49-F238E27FC236}">
                <a16:creationId xmlns:a16="http://schemas.microsoft.com/office/drawing/2014/main" id="{7BCE51E9-C67C-4EF8-826E-F1A4EE041BC0}"/>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2" name="Slide Number Placeholder 5">
            <a:extLst>
              <a:ext uri="{FF2B5EF4-FFF2-40B4-BE49-F238E27FC236}">
                <a16:creationId xmlns:a16="http://schemas.microsoft.com/office/drawing/2014/main" id="{105DAC9A-9264-4E96-A741-2D8DA1F06451}"/>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74499302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p>
            <a:fld id="{58B59F50-A028-DC4A-B7A8-84CEAC358333}" type="datetime1">
              <a:rPr lang="fi-FI" smtClean="0"/>
              <a:t>11.2.2026</a:t>
            </a:fld>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7" name="Title 1">
            <a:extLst>
              <a:ext uri="{FF2B5EF4-FFF2-40B4-BE49-F238E27FC236}">
                <a16:creationId xmlns:a16="http://schemas.microsoft.com/office/drawing/2014/main" id="{8895A594-3BD2-D54E-93FD-6F7FCA50C312}"/>
              </a:ext>
            </a:extLst>
          </p:cNvPr>
          <p:cNvSpPr>
            <a:spLocks noGrp="1"/>
          </p:cNvSpPr>
          <p:nvPr>
            <p:ph type="title" hasCustomPrompt="1"/>
          </p:nvPr>
        </p:nvSpPr>
        <p:spPr>
          <a:xfrm>
            <a:off x="668339" y="2835805"/>
            <a:ext cx="10660250" cy="1820862"/>
          </a:xfrm>
          <a:prstGeom prst="rect">
            <a:avLst/>
          </a:prstGeom>
        </p:spPr>
        <p:txBody>
          <a:bodyPr>
            <a:noAutofit/>
          </a:bodyPr>
          <a:lstStyle>
            <a:lvl1pPr algn="r">
              <a:defRPr sz="5400">
                <a:solidFill>
                  <a:schemeClr val="tx1"/>
                </a:solidFill>
              </a:defRPr>
            </a:lvl1pPr>
          </a:lstStyle>
          <a:p>
            <a:r>
              <a:rPr lang="en-US"/>
              <a:t>“Insert </a:t>
            </a:r>
            <a:br>
              <a:rPr lang="en-US"/>
            </a:br>
            <a:r>
              <a:rPr lang="en-US"/>
              <a:t>text here.”</a:t>
            </a:r>
          </a:p>
        </p:txBody>
      </p:sp>
      <p:sp>
        <p:nvSpPr>
          <p:cNvPr id="12" name="Footer Placeholder 10">
            <a:extLst>
              <a:ext uri="{FF2B5EF4-FFF2-40B4-BE49-F238E27FC236}">
                <a16:creationId xmlns:a16="http://schemas.microsoft.com/office/drawing/2014/main" id="{280F2D48-B5A1-2748-AC6F-668E3192AAF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
        <p:nvSpPr>
          <p:cNvPr id="3" name="Tekstin paikkamerkki 2"/>
          <p:cNvSpPr>
            <a:spLocks noGrp="1"/>
          </p:cNvSpPr>
          <p:nvPr>
            <p:ph type="body" sz="quarter" idx="11" hasCustomPrompt="1"/>
          </p:nvPr>
        </p:nvSpPr>
        <p:spPr>
          <a:xfrm>
            <a:off x="668338" y="4784725"/>
            <a:ext cx="10660062" cy="331788"/>
          </a:xfrm>
        </p:spPr>
        <p:txBody>
          <a:bodyPr>
            <a:noAutofit/>
          </a:bodyPr>
          <a:lstStyle>
            <a:lvl1pPr marL="0" indent="0" algn="r">
              <a:buFontTx/>
              <a:buNone/>
              <a:defRPr sz="1800">
                <a:solidFill>
                  <a:schemeClr val="accent4">
                    <a:lumMod val="75000"/>
                  </a:schemeClr>
                </a:solidFill>
              </a:defRPr>
            </a:lvl1pPr>
            <a:lvl2pPr marL="314325" indent="0" algn="r">
              <a:buFontTx/>
              <a:buNone/>
              <a:defRPr/>
            </a:lvl2pPr>
            <a:lvl3pPr marL="671513" indent="0" algn="r">
              <a:buFontTx/>
              <a:buNone/>
              <a:defRPr/>
            </a:lvl3pPr>
            <a:lvl4pPr marL="1027112" indent="0" algn="r">
              <a:buFontTx/>
              <a:buNone/>
              <a:defRPr/>
            </a:lvl4pPr>
            <a:lvl5pPr marL="1336675" indent="0" algn="r">
              <a:buFontTx/>
              <a:buNone/>
              <a:defRPr/>
            </a:lvl5pPr>
          </a:lstStyle>
          <a:p>
            <a:pPr lvl="0"/>
            <a:r>
              <a:rPr lang="fi-FI"/>
              <a:t>– </a:t>
            </a:r>
            <a:r>
              <a:rPr lang="fi-FI" err="1"/>
              <a:t>Firstname</a:t>
            </a:r>
            <a:r>
              <a:rPr lang="fi-FI"/>
              <a:t> </a:t>
            </a:r>
            <a:r>
              <a:rPr lang="fi-FI" err="1"/>
              <a:t>Lastname</a:t>
            </a:r>
            <a:endParaRPr lang="fi-FI"/>
          </a:p>
        </p:txBody>
      </p:sp>
    </p:spTree>
    <p:extLst>
      <p:ext uri="{BB962C8B-B14F-4D97-AF65-F5344CB8AC3E}">
        <p14:creationId xmlns:p14="http://schemas.microsoft.com/office/powerpoint/2010/main" val="28972859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1_quot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A363967-A49D-DF42-A667-DCBD5D9E4B3A}"/>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802266" y="2683405"/>
            <a:ext cx="10660250" cy="1820862"/>
          </a:xfrm>
          <a:prstGeom prst="rect">
            <a:avLst/>
          </a:prstGeom>
        </p:spPr>
        <p:txBody>
          <a:bodyPr>
            <a:noAutofit/>
          </a:bodyPr>
          <a:lstStyle>
            <a:lvl1pPr algn="r">
              <a:defRPr sz="5400">
                <a:solidFill>
                  <a:schemeClr val="bg1"/>
                </a:solidFill>
              </a:defRPr>
            </a:lvl1pPr>
          </a:lstStyle>
          <a:p>
            <a:r>
              <a:rPr lang="en-US"/>
              <a:t>“Insert </a:t>
            </a:r>
            <a:br>
              <a:rPr lang="en-US"/>
            </a:br>
            <a:r>
              <a:rPr lang="en-US"/>
              <a:t>text here.”</a:t>
            </a:r>
          </a:p>
        </p:txBody>
      </p:sp>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E1CCFA34-FA8E-2C49-B6BB-1972CBB88179}" type="datetime1">
              <a:rPr lang="fi-FI" smtClean="0"/>
              <a:t>11.2.2026</a:t>
            </a:fld>
            <a:endParaRPr lang="fi-FI"/>
          </a:p>
        </p:txBody>
      </p:sp>
      <p:sp>
        <p:nvSpPr>
          <p:cNvPr id="9" name="Footer Placeholder 4">
            <a:extLst>
              <a:ext uri="{FF2B5EF4-FFF2-40B4-BE49-F238E27FC236}">
                <a16:creationId xmlns:a16="http://schemas.microsoft.com/office/drawing/2014/main" id="{0A00247E-7C11-F94D-B1CB-5B7FD1C15D0C}"/>
              </a:ext>
            </a:extLst>
          </p:cNvPr>
          <p:cNvSpPr>
            <a:spLocks noGrp="1"/>
          </p:cNvSpPr>
          <p:nvPr>
            <p:ph type="ftr" sz="quarter" idx="11"/>
          </p:nvPr>
        </p:nvSpPr>
        <p:spPr>
          <a:xfrm>
            <a:off x="422118"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
        <p:nvSpPr>
          <p:cNvPr id="4" name="Rectangle 3">
            <a:extLst>
              <a:ext uri="{FF2B5EF4-FFF2-40B4-BE49-F238E27FC236}">
                <a16:creationId xmlns:a16="http://schemas.microsoft.com/office/drawing/2014/main" id="{267ED82F-8720-7E42-A00F-36527AFBBCB7}"/>
              </a:ext>
            </a:extLst>
          </p:cNvPr>
          <p:cNvSpPr/>
          <p:nvPr/>
        </p:nvSpPr>
        <p:spPr>
          <a:xfrm>
            <a:off x="3581062" y="-725626"/>
            <a:ext cx="5322483" cy="369332"/>
          </a:xfrm>
          <a:prstGeom prst="rect">
            <a:avLst/>
          </a:prstGeom>
        </p:spPr>
        <p:txBody>
          <a:bodyPr wrap="none">
            <a:spAutoFit/>
          </a:bodyPr>
          <a:lstStyle/>
          <a:p>
            <a:r>
              <a:rPr lang="fi-FI" b="0" i="0" err="1">
                <a:solidFill>
                  <a:srgbClr val="000000"/>
                </a:solidFill>
                <a:effectLst/>
                <a:latin typeface="Open Sans"/>
              </a:rPr>
              <a:t>Lorem</a:t>
            </a:r>
            <a:r>
              <a:rPr lang="fi-FI" b="0" i="0">
                <a:solidFill>
                  <a:srgbClr val="000000"/>
                </a:solidFill>
                <a:effectLst/>
                <a:latin typeface="Open Sans"/>
              </a:rPr>
              <a:t> </a:t>
            </a:r>
            <a:r>
              <a:rPr lang="fi-FI" b="0" i="0" err="1">
                <a:solidFill>
                  <a:srgbClr val="000000"/>
                </a:solidFill>
                <a:effectLst/>
                <a:latin typeface="Open Sans"/>
              </a:rPr>
              <a:t>ipsum</a:t>
            </a:r>
            <a:r>
              <a:rPr lang="fi-FI" b="0" i="0">
                <a:solidFill>
                  <a:srgbClr val="000000"/>
                </a:solidFill>
                <a:effectLst/>
                <a:latin typeface="Open Sans"/>
              </a:rPr>
              <a:t> </a:t>
            </a:r>
            <a:r>
              <a:rPr lang="fi-FI" b="0" i="0" err="1">
                <a:solidFill>
                  <a:srgbClr val="000000"/>
                </a:solidFill>
                <a:effectLst/>
                <a:latin typeface="Open Sans"/>
              </a:rPr>
              <a:t>dolor</a:t>
            </a:r>
            <a:r>
              <a:rPr lang="fi-FI" b="0" i="0">
                <a:solidFill>
                  <a:srgbClr val="000000"/>
                </a:solidFill>
                <a:effectLst/>
                <a:latin typeface="Open Sans"/>
              </a:rPr>
              <a:t> </a:t>
            </a:r>
            <a:r>
              <a:rPr lang="fi-FI" b="0" i="0" err="1">
                <a:solidFill>
                  <a:srgbClr val="000000"/>
                </a:solidFill>
                <a:effectLst/>
                <a:latin typeface="Open Sans"/>
              </a:rPr>
              <a:t>sit</a:t>
            </a:r>
            <a:r>
              <a:rPr lang="fi-FI" b="0" i="0">
                <a:solidFill>
                  <a:srgbClr val="000000"/>
                </a:solidFill>
                <a:effectLst/>
                <a:latin typeface="Open Sans"/>
              </a:rPr>
              <a:t> </a:t>
            </a:r>
            <a:r>
              <a:rPr lang="fi-FI" b="0" i="0" err="1">
                <a:solidFill>
                  <a:srgbClr val="000000"/>
                </a:solidFill>
                <a:effectLst/>
                <a:latin typeface="Open Sans"/>
              </a:rPr>
              <a:t>amet</a:t>
            </a:r>
            <a:r>
              <a:rPr lang="fi-FI" b="0" i="0">
                <a:solidFill>
                  <a:srgbClr val="000000"/>
                </a:solidFill>
                <a:effectLst/>
                <a:latin typeface="Open Sans"/>
              </a:rPr>
              <a:t>, </a:t>
            </a:r>
            <a:r>
              <a:rPr lang="fi-FI" b="0" i="0" err="1">
                <a:solidFill>
                  <a:srgbClr val="000000"/>
                </a:solidFill>
                <a:effectLst/>
                <a:latin typeface="Open Sans"/>
              </a:rPr>
              <a:t>consectetur</a:t>
            </a:r>
            <a:r>
              <a:rPr lang="fi-FI" b="0" i="0">
                <a:solidFill>
                  <a:srgbClr val="000000"/>
                </a:solidFill>
                <a:effectLst/>
                <a:latin typeface="Open Sans"/>
              </a:rPr>
              <a:t> </a:t>
            </a:r>
            <a:r>
              <a:rPr lang="fi-FI" b="0" i="0" err="1">
                <a:solidFill>
                  <a:srgbClr val="000000"/>
                </a:solidFill>
                <a:effectLst/>
                <a:latin typeface="Open Sans"/>
              </a:rPr>
              <a:t>adipiscing</a:t>
            </a:r>
            <a:r>
              <a:rPr lang="fi-FI" b="0" i="0">
                <a:solidFill>
                  <a:srgbClr val="000000"/>
                </a:solidFill>
                <a:effectLst/>
                <a:latin typeface="Open Sans"/>
              </a:rPr>
              <a:t> elit</a:t>
            </a:r>
            <a:endParaRPr lang="fi-FI"/>
          </a:p>
        </p:txBody>
      </p:sp>
      <p:sp>
        <p:nvSpPr>
          <p:cNvPr id="14" name="Tekstin paikkamerkki 13"/>
          <p:cNvSpPr>
            <a:spLocks noGrp="1"/>
          </p:cNvSpPr>
          <p:nvPr>
            <p:ph type="body" sz="quarter" idx="12" hasCustomPrompt="1"/>
          </p:nvPr>
        </p:nvSpPr>
        <p:spPr>
          <a:xfrm>
            <a:off x="802266" y="4606387"/>
            <a:ext cx="10644349" cy="332364"/>
          </a:xfrm>
        </p:spPr>
        <p:txBody>
          <a:bodyPr>
            <a:normAutofit/>
          </a:bodyPr>
          <a:lstStyle>
            <a:lvl1pPr marL="0" indent="0" algn="r">
              <a:buFontTx/>
              <a:buNone/>
              <a:defRPr sz="1800">
                <a:solidFill>
                  <a:schemeClr val="bg1"/>
                </a:solidFill>
              </a:defRPr>
            </a:lvl1pPr>
            <a:lvl2pPr marL="314325" indent="0">
              <a:buFontTx/>
              <a:buNone/>
              <a:defRPr>
                <a:solidFill>
                  <a:schemeClr val="bg1"/>
                </a:solidFill>
              </a:defRPr>
            </a:lvl2pPr>
            <a:lvl3pPr marL="671513" indent="0">
              <a:buFontTx/>
              <a:buNone/>
              <a:defRPr>
                <a:solidFill>
                  <a:schemeClr val="bg1"/>
                </a:solidFill>
              </a:defRPr>
            </a:lvl3pPr>
            <a:lvl4pPr marL="1027112" indent="0">
              <a:buFontTx/>
              <a:buNone/>
              <a:defRPr>
                <a:solidFill>
                  <a:schemeClr val="bg1"/>
                </a:solidFill>
              </a:defRPr>
            </a:lvl4pPr>
            <a:lvl5pPr marL="1336675" indent="0">
              <a:buFontTx/>
              <a:buNone/>
              <a:defRPr>
                <a:solidFill>
                  <a:schemeClr val="bg1"/>
                </a:solidFill>
              </a:defRPr>
            </a:lvl5pPr>
          </a:lstStyle>
          <a:p>
            <a:pPr algn="r"/>
            <a:r>
              <a:rPr lang="fi-FI">
                <a:solidFill>
                  <a:schemeClr val="bg1"/>
                </a:solidFill>
              </a:rPr>
              <a:t>– </a:t>
            </a:r>
            <a:r>
              <a:rPr lang="fi-FI" err="1">
                <a:solidFill>
                  <a:schemeClr val="bg1"/>
                </a:solidFill>
              </a:rPr>
              <a:t>Firstname</a:t>
            </a:r>
            <a:r>
              <a:rPr lang="fi-FI">
                <a:solidFill>
                  <a:schemeClr val="bg1"/>
                </a:solidFill>
              </a:rPr>
              <a:t> </a:t>
            </a:r>
            <a:r>
              <a:rPr lang="fi-FI" err="1">
                <a:solidFill>
                  <a:schemeClr val="bg1"/>
                </a:solidFill>
              </a:rPr>
              <a:t>Lastname</a:t>
            </a:r>
            <a:endParaRPr lang="fi-FI">
              <a:solidFill>
                <a:schemeClr val="bg1"/>
              </a:solidFill>
            </a:endParaRPr>
          </a:p>
        </p:txBody>
      </p:sp>
    </p:spTree>
    <p:extLst>
      <p:ext uri="{BB962C8B-B14F-4D97-AF65-F5344CB8AC3E}">
        <p14:creationId xmlns:p14="http://schemas.microsoft.com/office/powerpoint/2010/main" val="319271041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1_Presenter">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B2510EA-1654-E84D-A789-CFF2920E002A}"/>
              </a:ext>
            </a:extLst>
          </p:cNvPr>
          <p:cNvSpPr/>
          <p:nvPr/>
        </p:nvSpPr>
        <p:spPr>
          <a:xfrm>
            <a:off x="277978" y="636422"/>
            <a:ext cx="11914022" cy="62215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7" name="Rectangle 6">
            <a:extLst>
              <a:ext uri="{FF2B5EF4-FFF2-40B4-BE49-F238E27FC236}">
                <a16:creationId xmlns:a16="http://schemas.microsoft.com/office/drawing/2014/main" id="{53B9B4DE-33B9-0041-8077-678234364330}"/>
              </a:ext>
            </a:extLst>
          </p:cNvPr>
          <p:cNvSpPr/>
          <p:nvPr/>
        </p:nvSpPr>
        <p:spPr>
          <a:xfrm>
            <a:off x="1093510" y="1569142"/>
            <a:ext cx="9690754" cy="4060706"/>
          </a:xfrm>
          <a:prstGeom prst="rect">
            <a:avLst/>
          </a:prstGeom>
          <a:solidFill>
            <a:schemeClr val="bg1"/>
          </a:solidFill>
          <a:ln>
            <a:noFill/>
          </a:ln>
          <a:effectLst>
            <a:outerShdw blurRad="190500" dist="38100" dir="2700000" sx="74000" sy="74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8663233" y="1883432"/>
            <a:ext cx="2401642" cy="3424232"/>
          </a:xfrm>
          <a:solidFill>
            <a:schemeClr val="accent4"/>
          </a:solidFill>
        </p:spPr>
        <p:txBody>
          <a:bodyPr/>
          <a:lstStyle>
            <a:lvl1pPr marL="0" indent="0" algn="ctr">
              <a:buNone/>
              <a:defRPr>
                <a:solidFill>
                  <a:schemeClr val="bg1"/>
                </a:solidFill>
              </a:defRPr>
            </a:lvl1pPr>
          </a:lstStyle>
          <a:p>
            <a:r>
              <a:rPr lang="en-US"/>
              <a:t>Click icon to add picture</a:t>
            </a:r>
          </a:p>
        </p:txBody>
      </p:sp>
      <p:sp>
        <p:nvSpPr>
          <p:cNvPr id="10" name="Text Placeholder 2">
            <a:extLst>
              <a:ext uri="{FF2B5EF4-FFF2-40B4-BE49-F238E27FC236}">
                <a16:creationId xmlns:a16="http://schemas.microsoft.com/office/drawing/2014/main" id="{BDD4BC1B-C1D1-4F41-B9B7-335D450148A5}"/>
              </a:ext>
            </a:extLst>
          </p:cNvPr>
          <p:cNvSpPr>
            <a:spLocks noGrp="1"/>
          </p:cNvSpPr>
          <p:nvPr>
            <p:ph type="body" idx="1" hasCustomPrompt="1"/>
          </p:nvPr>
        </p:nvSpPr>
        <p:spPr>
          <a:xfrm>
            <a:off x="1502127" y="2020766"/>
            <a:ext cx="4974040" cy="365134"/>
          </a:xfrm>
        </p:spPr>
        <p:txBody>
          <a:bodyPr anchor="b" anchorCtr="0">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err="1"/>
              <a:t>Firstname</a:t>
            </a:r>
            <a:r>
              <a:rPr lang="en-US"/>
              <a:t> </a:t>
            </a:r>
            <a:r>
              <a:rPr lang="en-US" err="1"/>
              <a:t>Lastname</a:t>
            </a:r>
            <a:endParaRPr lang="en-US"/>
          </a:p>
        </p:txBody>
      </p:sp>
      <p:sp>
        <p:nvSpPr>
          <p:cNvPr id="11" name="Content Placeholder 3">
            <a:extLst>
              <a:ext uri="{FF2B5EF4-FFF2-40B4-BE49-F238E27FC236}">
                <a16:creationId xmlns:a16="http://schemas.microsoft.com/office/drawing/2014/main" id="{A2938A8D-D773-5142-92B9-89D818060D6F}"/>
              </a:ext>
            </a:extLst>
          </p:cNvPr>
          <p:cNvSpPr>
            <a:spLocks noGrp="1"/>
          </p:cNvSpPr>
          <p:nvPr>
            <p:ph sz="half" idx="2" hasCustomPrompt="1"/>
          </p:nvPr>
        </p:nvSpPr>
        <p:spPr>
          <a:xfrm>
            <a:off x="1502130" y="2385899"/>
            <a:ext cx="4974038" cy="227671"/>
          </a:xfrm>
        </p:spPr>
        <p:txBody>
          <a:bodyPr>
            <a:noAutofit/>
          </a:bodyPr>
          <a:lstStyle>
            <a:lvl1pPr marL="0" indent="0" algn="l">
              <a:buNone/>
              <a:defRPr sz="1600">
                <a:solidFill>
                  <a:schemeClr val="bg2">
                    <a:lumMod val="25000"/>
                  </a:schemeClr>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Title</a:t>
            </a:r>
          </a:p>
        </p:txBody>
      </p:sp>
      <p:cxnSp>
        <p:nvCxnSpPr>
          <p:cNvPr id="17" name="Straight Connector 16">
            <a:extLst>
              <a:ext uri="{FF2B5EF4-FFF2-40B4-BE49-F238E27FC236}">
                <a16:creationId xmlns:a16="http://schemas.microsoft.com/office/drawing/2014/main" id="{CA126850-0A2D-214C-8173-B9D9A2BCD6CD}"/>
              </a:ext>
            </a:extLst>
          </p:cNvPr>
          <p:cNvCxnSpPr/>
          <p:nvPr/>
        </p:nvCxnSpPr>
        <p:spPr>
          <a:xfrm>
            <a:off x="4868747" y="2903605"/>
            <a:ext cx="0" cy="2319489"/>
          </a:xfrm>
          <a:prstGeom prst="line">
            <a:avLst/>
          </a:prstGeom>
          <a:ln w="31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B09D0D4C-BB57-D348-99EE-61BD94E3A565}"/>
              </a:ext>
            </a:extLst>
          </p:cNvPr>
          <p:cNvSpPr>
            <a:spLocks noGrp="1"/>
          </p:cNvSpPr>
          <p:nvPr>
            <p:ph type="body" sz="quarter" idx="17"/>
          </p:nvPr>
        </p:nvSpPr>
        <p:spPr>
          <a:xfrm>
            <a:off x="1502127" y="2915308"/>
            <a:ext cx="3183740" cy="2307785"/>
          </a:xfrm>
        </p:spPr>
        <p:txBody>
          <a:bodyPr>
            <a:norm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0" name="Text Placeholder 18">
            <a:extLst>
              <a:ext uri="{FF2B5EF4-FFF2-40B4-BE49-F238E27FC236}">
                <a16:creationId xmlns:a16="http://schemas.microsoft.com/office/drawing/2014/main" id="{282D1424-0632-DE42-8831-FEFEDCC90799}"/>
              </a:ext>
            </a:extLst>
          </p:cNvPr>
          <p:cNvSpPr>
            <a:spLocks noGrp="1"/>
          </p:cNvSpPr>
          <p:nvPr>
            <p:ph type="body" sz="quarter" idx="18"/>
          </p:nvPr>
        </p:nvSpPr>
        <p:spPr>
          <a:xfrm>
            <a:off x="5146294" y="2914199"/>
            <a:ext cx="3183740" cy="2308893"/>
          </a:xfrm>
        </p:spPr>
        <p:txBody>
          <a:bodyPr>
            <a:norm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Font typeface="Arial" panose="020B0604020202020204" pitchFamily="34" charset="0"/>
              <a:buNone/>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6" name="Date Placeholder 3">
            <a:extLst>
              <a:ext uri="{FF2B5EF4-FFF2-40B4-BE49-F238E27FC236}">
                <a16:creationId xmlns:a16="http://schemas.microsoft.com/office/drawing/2014/main" id="{936464DA-9EA2-5C40-B73F-205181B744E4}"/>
              </a:ext>
            </a:extLst>
          </p:cNvPr>
          <p:cNvSpPr>
            <a:spLocks noGrp="1"/>
          </p:cNvSpPr>
          <p:nvPr>
            <p:ph type="dt" sz="half" idx="10"/>
          </p:nvPr>
        </p:nvSpPr>
        <p:spPr>
          <a:xfrm>
            <a:off x="10869037" y="6489700"/>
            <a:ext cx="766827" cy="254172"/>
          </a:xfrm>
        </p:spPr>
        <p:txBody>
          <a:bodyPr/>
          <a:lstStyle/>
          <a:p>
            <a:fld id="{5343E2BE-3AFE-3F4C-9BFD-A3CDDCCBBAAE}" type="datetime1">
              <a:rPr lang="fi-FI" smtClean="0"/>
              <a:t>11.2.2026</a:t>
            </a:fld>
            <a:endParaRPr lang="fi-FI"/>
          </a:p>
        </p:txBody>
      </p:sp>
      <p:sp>
        <p:nvSpPr>
          <p:cNvPr id="22" name="Slide Number Placeholder 5">
            <a:extLst>
              <a:ext uri="{FF2B5EF4-FFF2-40B4-BE49-F238E27FC236}">
                <a16:creationId xmlns:a16="http://schemas.microsoft.com/office/drawing/2014/main" id="{3987761C-73F5-9944-A85F-CA6BA17236E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694382D2-A10E-5B4D-9C26-A901A6E2766A}"/>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91330364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1_Big pictur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A96305A-4729-C241-80A5-A3957FB9DF29}"/>
              </a:ext>
            </a:extLst>
          </p:cNvPr>
          <p:cNvSpPr>
            <a:spLocks noGrp="1"/>
          </p:cNvSpPr>
          <p:nvPr>
            <p:ph type="pic" sz="quarter" idx="13"/>
          </p:nvPr>
        </p:nvSpPr>
        <p:spPr>
          <a:xfrm>
            <a:off x="299923" y="628650"/>
            <a:ext cx="11892077" cy="6229350"/>
          </a:xfrm>
        </p:spPr>
        <p:txBody>
          <a:bodyPr/>
          <a:lstStyle>
            <a:lvl1pPr marL="0" indent="0" algn="ctr">
              <a:buNone/>
              <a:defRPr/>
            </a:lvl1pPr>
          </a:lstStyle>
          <a:p>
            <a:r>
              <a:rPr lang="en-US"/>
              <a:t>Click icon to add picture</a:t>
            </a:r>
          </a:p>
        </p:txBody>
      </p:sp>
      <p:sp>
        <p:nvSpPr>
          <p:cNvPr id="11" name="Date Placeholder 3">
            <a:extLst>
              <a:ext uri="{FF2B5EF4-FFF2-40B4-BE49-F238E27FC236}">
                <a16:creationId xmlns:a16="http://schemas.microsoft.com/office/drawing/2014/main" id="{0E1DD8D7-BC62-714D-8C04-60C029D80139}"/>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40312938-9319-8243-8479-E8CBF930379E}" type="datetime1">
              <a:rPr lang="fi-FI" smtClean="0"/>
              <a:t>11.2.2026</a:t>
            </a:fld>
            <a:endParaRPr lang="fi-FI"/>
          </a:p>
        </p:txBody>
      </p:sp>
      <p:sp>
        <p:nvSpPr>
          <p:cNvPr id="12" name="Footer Placeholder 4">
            <a:extLst>
              <a:ext uri="{FF2B5EF4-FFF2-40B4-BE49-F238E27FC236}">
                <a16:creationId xmlns:a16="http://schemas.microsoft.com/office/drawing/2014/main" id="{2026783F-D43A-6D4C-BEFA-7DFFEE9E864F}"/>
              </a:ext>
            </a:extLst>
          </p:cNvPr>
          <p:cNvSpPr>
            <a:spLocks noGrp="1"/>
          </p:cNvSpPr>
          <p:nvPr>
            <p:ph type="ftr" sz="quarter" idx="11"/>
          </p:nvPr>
        </p:nvSpPr>
        <p:spPr>
          <a:xfrm>
            <a:off x="422118" y="6489700"/>
            <a:ext cx="6779559" cy="251947"/>
          </a:xfrm>
          <a:prstGeom prst="rect">
            <a:avLst/>
          </a:prstGeom>
        </p:spPr>
        <p:txBody>
          <a:bodyPr/>
          <a:lstStyle>
            <a:lvl1pPr>
              <a:defRPr>
                <a:solidFill>
                  <a:schemeClr val="accent4">
                    <a:lumMod val="75000"/>
                  </a:schemeClr>
                </a:solidFill>
              </a:defRPr>
            </a:lvl1pPr>
          </a:lstStyle>
          <a:p>
            <a:endParaRPr lang="fi-FI"/>
          </a:p>
        </p:txBody>
      </p:sp>
      <p:sp>
        <p:nvSpPr>
          <p:cNvPr id="13" name="Slide Number Placeholder 5">
            <a:extLst>
              <a:ext uri="{FF2B5EF4-FFF2-40B4-BE49-F238E27FC236}">
                <a16:creationId xmlns:a16="http://schemas.microsoft.com/office/drawing/2014/main" id="{A95DFA96-13AD-F24F-83D3-51A2E980581B}"/>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157204035"/>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51703-006A-624D-9F66-D3B3015E7B6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1"/>
            <a:ext cx="10643348" cy="649288"/>
          </a:xfrm>
          <a:prstGeom prst="rect">
            <a:avLst/>
          </a:prstGeom>
        </p:spPr>
        <p:txBody>
          <a:bodyPr anchor="b" anchorCtr="0"/>
          <a:lstStyle>
            <a:lvl1pPr>
              <a:defRPr>
                <a:solidFill>
                  <a:schemeClr val="bg1"/>
                </a:solidFill>
              </a:defRPr>
            </a:lvl1pPr>
          </a:lstStyle>
          <a:p>
            <a:r>
              <a:rPr lang="fi-FI"/>
              <a:t>Muokkaa ots. perustyyl. napsautt.</a:t>
            </a:r>
            <a:endParaRPr lang="en-US"/>
          </a:p>
        </p:txBody>
      </p:sp>
      <p:sp>
        <p:nvSpPr>
          <p:cNvPr id="3" name="Content Placeholder 2"/>
          <p:cNvSpPr>
            <a:spLocks noGrp="1"/>
          </p:cNvSpPr>
          <p:nvPr>
            <p:ph sz="half" idx="1"/>
          </p:nvPr>
        </p:nvSpPr>
        <p:spPr>
          <a:xfrm>
            <a:off x="410400" y="1706400"/>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248400" y="1706400"/>
            <a:ext cx="5392738"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Footer Placeholder 4">
            <a:extLst>
              <a:ext uri="{FF2B5EF4-FFF2-40B4-BE49-F238E27FC236}">
                <a16:creationId xmlns:a16="http://schemas.microsoft.com/office/drawing/2014/main" id="{E8398AE9-4026-46A2-BBA1-AAB0971832B5}"/>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5" name="Date Placeholder 3">
            <a:extLst>
              <a:ext uri="{FF2B5EF4-FFF2-40B4-BE49-F238E27FC236}">
                <a16:creationId xmlns:a16="http://schemas.microsoft.com/office/drawing/2014/main" id="{9AE78F3E-1AD5-409A-90E2-A126A9F8418C}"/>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6" name="Slide Number Placeholder 5">
            <a:extLst>
              <a:ext uri="{FF2B5EF4-FFF2-40B4-BE49-F238E27FC236}">
                <a16:creationId xmlns:a16="http://schemas.microsoft.com/office/drawing/2014/main" id="{DEFCCDBD-D833-4FF5-A833-32B63E90324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75425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6517"/>
            <a:ext cx="10650635" cy="649288"/>
          </a:xfrm>
          <a:prstGeom prst="rect">
            <a:avLst/>
          </a:prstGeom>
        </p:spPr>
        <p:txBody>
          <a:bodyPr anchor="t" anchorCtr="0"/>
          <a:lstStyle/>
          <a:p>
            <a:r>
              <a:rPr lang="fi-FI"/>
              <a:t>Muokkaa ots. perustyyl. napsautt.</a:t>
            </a:r>
            <a:endParaRPr lang="en-US"/>
          </a:p>
        </p:txBody>
      </p:sp>
      <p:sp>
        <p:nvSpPr>
          <p:cNvPr id="3" name="Text Placeholder 2"/>
          <p:cNvSpPr>
            <a:spLocks noGrp="1"/>
          </p:cNvSpPr>
          <p:nvPr>
            <p:ph type="body" idx="1"/>
          </p:nvPr>
        </p:nvSpPr>
        <p:spPr>
          <a:xfrm>
            <a:off x="410400" y="1700214"/>
            <a:ext cx="5157787"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410400" y="2647950"/>
            <a:ext cx="5157787" cy="3541713"/>
          </a:xfrm>
        </p:spPr>
        <p:txBody>
          <a:bodyPr/>
          <a:lstStyle>
            <a:lvl1pPr>
              <a:defRPr sz="2000"/>
            </a:lvl1pPr>
            <a:lvl2pPr>
              <a:defRPr sz="2000"/>
            </a:lvl2pPr>
            <a:lvl3pPr>
              <a:defRPr sz="2000"/>
            </a:lvl3pPr>
            <a:lvl4pPr>
              <a:defRPr sz="2000"/>
            </a:lvl4pPr>
            <a:lvl5pPr>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5881687" y="1700214"/>
            <a:ext cx="5183188"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881687" y="2647950"/>
            <a:ext cx="5183188" cy="3541714"/>
          </a:xfrm>
        </p:spPr>
        <p:txBody>
          <a:bodyPr/>
          <a:lstStyle>
            <a:lvl1pPr>
              <a:defRPr sz="2000"/>
            </a:lvl1pPr>
            <a:lvl2pPr>
              <a:defRPr sz="2000"/>
            </a:lvl2pPr>
            <a:lvl3pPr>
              <a:defRPr sz="2000"/>
            </a:lvl3pPr>
            <a:lvl4pPr>
              <a:defRPr sz="2000"/>
            </a:lvl4pPr>
            <a:lvl5pPr>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3" name="Footer Placeholder 10">
            <a:extLst>
              <a:ext uri="{FF2B5EF4-FFF2-40B4-BE49-F238E27FC236}">
                <a16:creationId xmlns:a16="http://schemas.microsoft.com/office/drawing/2014/main" id="{20D11757-AD21-8C44-BA47-2C7CCF6BD25F}"/>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11" name="Date Placeholder 3">
            <a:extLst>
              <a:ext uri="{FF2B5EF4-FFF2-40B4-BE49-F238E27FC236}">
                <a16:creationId xmlns:a16="http://schemas.microsoft.com/office/drawing/2014/main" id="{8267BC55-B784-4D84-8769-21885DB5752F}"/>
              </a:ext>
            </a:extLst>
          </p:cNvPr>
          <p:cNvSpPr>
            <a:spLocks noGrp="1"/>
          </p:cNvSpPr>
          <p:nvPr>
            <p:ph type="dt" sz="half" idx="14"/>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14" name="Slide Number Placeholder 5">
            <a:extLst>
              <a:ext uri="{FF2B5EF4-FFF2-40B4-BE49-F238E27FC236}">
                <a16:creationId xmlns:a16="http://schemas.microsoft.com/office/drawing/2014/main" id="{01527A28-514A-4E4D-B9BB-80131B1DE746}"/>
              </a:ext>
            </a:extLst>
          </p:cNvPr>
          <p:cNvSpPr>
            <a:spLocks noGrp="1"/>
          </p:cNvSpPr>
          <p:nvPr>
            <p:ph type="sldNum" sz="quarter" idx="15"/>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488492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 purple">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EB8D2C57-C1F3-4D95-825E-2E55BFB9675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6517"/>
            <a:ext cx="10642163" cy="649288"/>
          </a:xfrm>
          <a:prstGeom prst="rect">
            <a:avLst/>
          </a:prstGeom>
        </p:spPr>
        <p:txBody>
          <a:bodyPr anchor="t" anchorCtr="0">
            <a:noAutofit/>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Text Placeholder 2"/>
          <p:cNvSpPr>
            <a:spLocks noGrp="1"/>
          </p:cNvSpPr>
          <p:nvPr>
            <p:ph type="body" idx="1"/>
          </p:nvPr>
        </p:nvSpPr>
        <p:spPr>
          <a:xfrm>
            <a:off x="410400" y="1700214"/>
            <a:ext cx="5157787"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410400" y="2647950"/>
            <a:ext cx="5157787" cy="3541713"/>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5873216" y="1700214"/>
            <a:ext cx="5183188"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873216" y="2647950"/>
            <a:ext cx="5183188" cy="3541714"/>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Footer Placeholder 4">
            <a:extLst>
              <a:ext uri="{FF2B5EF4-FFF2-40B4-BE49-F238E27FC236}">
                <a16:creationId xmlns:a16="http://schemas.microsoft.com/office/drawing/2014/main" id="{ECA17208-6DE2-4F5B-B757-D5C3A17631EF}"/>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5" name="Date Placeholder 3">
            <a:extLst>
              <a:ext uri="{FF2B5EF4-FFF2-40B4-BE49-F238E27FC236}">
                <a16:creationId xmlns:a16="http://schemas.microsoft.com/office/drawing/2014/main" id="{283CFA40-FCD9-4A03-A580-D0EEA6494001}"/>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11.2.2026</a:t>
            </a:fld>
            <a:endParaRPr lang="fi-FI"/>
          </a:p>
        </p:txBody>
      </p:sp>
      <p:sp>
        <p:nvSpPr>
          <p:cNvPr id="16" name="Slide Number Placeholder 5">
            <a:extLst>
              <a:ext uri="{FF2B5EF4-FFF2-40B4-BE49-F238E27FC236}">
                <a16:creationId xmlns:a16="http://schemas.microsoft.com/office/drawing/2014/main" id="{8AACA649-1609-4824-AF1D-CF39DED724D4}"/>
              </a:ext>
            </a:extLst>
          </p:cNvPr>
          <p:cNvSpPr>
            <a:spLocks noGrp="1"/>
          </p:cNvSpPr>
          <p:nvPr>
            <p:ph type="sldNum" sz="quarter" idx="13"/>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4237489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slideLayout" Target="../slideLayouts/slideLayout50.xml"/><Relationship Id="rId26" Type="http://schemas.openxmlformats.org/officeDocument/2006/relationships/slideLayout" Target="../slideLayouts/slideLayout58.xml"/><Relationship Id="rId3" Type="http://schemas.openxmlformats.org/officeDocument/2006/relationships/slideLayout" Target="../slideLayouts/slideLayout35.xml"/><Relationship Id="rId21" Type="http://schemas.openxmlformats.org/officeDocument/2006/relationships/slideLayout" Target="../slideLayouts/slideLayout53.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slideLayout" Target="../slideLayouts/slideLayout49.xml"/><Relationship Id="rId25" Type="http://schemas.openxmlformats.org/officeDocument/2006/relationships/slideLayout" Target="../slideLayouts/slideLayout57.xml"/><Relationship Id="rId33" Type="http://schemas.openxmlformats.org/officeDocument/2006/relationships/image" Target="../media/image3.emf"/><Relationship Id="rId2" Type="http://schemas.openxmlformats.org/officeDocument/2006/relationships/slideLayout" Target="../slideLayouts/slideLayout34.xml"/><Relationship Id="rId16" Type="http://schemas.openxmlformats.org/officeDocument/2006/relationships/slideLayout" Target="../slideLayouts/slideLayout48.xml"/><Relationship Id="rId20" Type="http://schemas.openxmlformats.org/officeDocument/2006/relationships/slideLayout" Target="../slideLayouts/slideLayout52.xml"/><Relationship Id="rId29" Type="http://schemas.openxmlformats.org/officeDocument/2006/relationships/slideLayout" Target="../slideLayouts/slideLayout61.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24" Type="http://schemas.openxmlformats.org/officeDocument/2006/relationships/slideLayout" Target="../slideLayouts/slideLayout56.xml"/><Relationship Id="rId32" Type="http://schemas.openxmlformats.org/officeDocument/2006/relationships/theme" Target="../theme/theme2.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23" Type="http://schemas.openxmlformats.org/officeDocument/2006/relationships/slideLayout" Target="../slideLayouts/slideLayout55.xml"/><Relationship Id="rId28" Type="http://schemas.openxmlformats.org/officeDocument/2006/relationships/slideLayout" Target="../slideLayouts/slideLayout60.xml"/><Relationship Id="rId10" Type="http://schemas.openxmlformats.org/officeDocument/2006/relationships/slideLayout" Target="../slideLayouts/slideLayout42.xml"/><Relationship Id="rId19" Type="http://schemas.openxmlformats.org/officeDocument/2006/relationships/slideLayout" Target="../slideLayouts/slideLayout51.xml"/><Relationship Id="rId31" Type="http://schemas.openxmlformats.org/officeDocument/2006/relationships/slideLayout" Target="../slideLayouts/slideLayout63.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 Id="rId22" Type="http://schemas.openxmlformats.org/officeDocument/2006/relationships/slideLayout" Target="../slideLayouts/slideLayout54.xml"/><Relationship Id="rId27" Type="http://schemas.openxmlformats.org/officeDocument/2006/relationships/slideLayout" Target="../slideLayouts/slideLayout59.xml"/><Relationship Id="rId30"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0400" y="1707297"/>
            <a:ext cx="10515600" cy="4351338"/>
          </a:xfrm>
          <a:prstGeom prst="rect">
            <a:avLst/>
          </a:prstGeom>
        </p:spPr>
        <p:txBody>
          <a:bodyPr vert="horz" lIns="91440" tIns="45720" rIns="91440" bIns="45720" rtlCol="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11.2.2026</a:t>
            </a:fld>
            <a:endParaRPr lang="fi-FI"/>
          </a:p>
        </p:txBody>
      </p:sp>
      <p:sp>
        <p:nvSpPr>
          <p:cNvPr id="6" name="Slide Number Placeholder 5"/>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85E40AAE-D302-7647-9D31-6971CE88E753}"/>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12" name="Title Placeholder 11">
            <a:extLst>
              <a:ext uri="{FF2B5EF4-FFF2-40B4-BE49-F238E27FC236}">
                <a16:creationId xmlns:a16="http://schemas.microsoft.com/office/drawing/2014/main" id="{03743BE5-29C0-A94B-962C-58F60464054B}"/>
              </a:ext>
            </a:extLst>
          </p:cNvPr>
          <p:cNvSpPr>
            <a:spLocks noGrp="1"/>
          </p:cNvSpPr>
          <p:nvPr>
            <p:ph type="title"/>
          </p:nvPr>
        </p:nvSpPr>
        <p:spPr>
          <a:xfrm>
            <a:off x="410400" y="911553"/>
            <a:ext cx="10521733" cy="645785"/>
          </a:xfrm>
          <a:prstGeom prst="rect">
            <a:avLst/>
          </a:prstGeom>
        </p:spPr>
        <p:txBody>
          <a:bodyPr vert="horz" lIns="91440" tIns="45720" rIns="91440" bIns="45720" rtlCol="0" anchor="t" anchorCtr="0">
            <a:noAutofit/>
          </a:bodyPr>
          <a:lstStyle/>
          <a:p>
            <a:r>
              <a:rPr lang="fi-FI"/>
              <a:t>Muokkaa </a:t>
            </a:r>
            <a:r>
              <a:rPr lang="fi-FI" err="1"/>
              <a:t>perustyyl</a:t>
            </a:r>
            <a:r>
              <a:rPr lang="fi-FI"/>
              <a:t>. </a:t>
            </a:r>
            <a:r>
              <a:rPr lang="fi-FI" err="1"/>
              <a:t>napsautt</a:t>
            </a:r>
            <a:r>
              <a:rPr lang="fi-FI"/>
              <a:t>.</a:t>
            </a:r>
          </a:p>
        </p:txBody>
      </p:sp>
      <p:pic>
        <p:nvPicPr>
          <p:cNvPr id="7" name="Kuva 6" descr="Tampereen yliopisto, Tampere University.">
            <a:extLst>
              <a:ext uri="{FF2B5EF4-FFF2-40B4-BE49-F238E27FC236}">
                <a16:creationId xmlns:a16="http://schemas.microsoft.com/office/drawing/2014/main" id="{31037BC4-4ACB-421A-9A42-F6E241293F65}"/>
              </a:ext>
            </a:extLst>
          </p:cNvPr>
          <p:cNvPicPr>
            <a:picLocks noChangeAspect="1"/>
          </p:cNvPicPr>
          <p:nvPr userDrawn="1"/>
        </p:nvPicPr>
        <p:blipFill>
          <a:blip r:embed="rId34"/>
          <a:stretch>
            <a:fillRect/>
          </a:stretch>
        </p:blipFill>
        <p:spPr>
          <a:xfrm>
            <a:off x="127320" y="113912"/>
            <a:ext cx="1383980" cy="422384"/>
          </a:xfrm>
          <a:prstGeom prst="rect">
            <a:avLst/>
          </a:prstGeom>
        </p:spPr>
      </p:pic>
      <p:sp>
        <p:nvSpPr>
          <p:cNvPr id="5" name="Tekstiruutu 4">
            <a:extLst>
              <a:ext uri="{FF2B5EF4-FFF2-40B4-BE49-F238E27FC236}">
                <a16:creationId xmlns:a16="http://schemas.microsoft.com/office/drawing/2014/main" id="{F2DCADB3-1EC2-85B0-05DA-4BC9E4F36385}"/>
              </a:ext>
            </a:extLst>
          </p:cNvPr>
          <p:cNvSpPr txBox="1"/>
          <p:nvPr userDrawn="1">
            <p:extLst>
              <p:ext uri="{1162E1C5-73C7-4A58-AE30-91384D911F3F}">
                <p184:classification xmlns:p184="http://schemas.microsoft.com/office/powerpoint/2018/4/main" val="hdr"/>
              </p:ext>
            </p:extLst>
          </p:nvPr>
        </p:nvSpPr>
        <p:spPr>
          <a:xfrm>
            <a:off x="9561513" y="63500"/>
            <a:ext cx="2595562" cy="167640"/>
          </a:xfrm>
          <a:prstGeom prst="rect">
            <a:avLst/>
          </a:prstGeom>
        </p:spPr>
        <p:txBody>
          <a:bodyPr horzOverflow="overflow" lIns="0" tIns="0" rIns="0" bIns="0">
            <a:spAutoFit/>
          </a:bodyPr>
          <a:lstStyle/>
          <a:p>
            <a:pPr algn="l"/>
            <a:r>
              <a:rPr lang="fi-FI" sz="1100">
                <a:solidFill>
                  <a:srgbClr val="000000">
                    <a:alpha val="50000"/>
                  </a:srgbClr>
                </a:solidFill>
                <a:latin typeface="Aptos" panose="020B0004020202020204" pitchFamily="34" charset="0"/>
              </a:rPr>
              <a:t>TUNI Luottamuksellinen - Confidential (3Y)</a:t>
            </a:r>
          </a:p>
        </p:txBody>
      </p:sp>
    </p:spTree>
    <p:extLst>
      <p:ext uri="{BB962C8B-B14F-4D97-AF65-F5344CB8AC3E}">
        <p14:creationId xmlns:p14="http://schemas.microsoft.com/office/powerpoint/2010/main" val="661027825"/>
      </p:ext>
    </p:extLst>
  </p:cSld>
  <p:clrMap bg1="lt1" tx1="dk1" bg2="lt2" tx2="dk2" accent1="accent1" accent2="accent2" accent3="accent3" accent4="accent4" accent5="accent5" accent6="accent6" hlink="hlink" folHlink="folHlink"/>
  <p:sldLayoutIdLst>
    <p:sldLayoutId id="2147483806" r:id="rId1"/>
    <p:sldLayoutId id="2147483769" r:id="rId2"/>
    <p:sldLayoutId id="2147483781" r:id="rId3"/>
    <p:sldLayoutId id="2147483770" r:id="rId4"/>
    <p:sldLayoutId id="2147483803" r:id="rId5"/>
    <p:sldLayoutId id="2147483772" r:id="rId6"/>
    <p:sldLayoutId id="2147483785" r:id="rId7"/>
    <p:sldLayoutId id="2147483773" r:id="rId8"/>
    <p:sldLayoutId id="2147483786" r:id="rId9"/>
    <p:sldLayoutId id="2147483774" r:id="rId10"/>
    <p:sldLayoutId id="2147483787" r:id="rId11"/>
    <p:sldLayoutId id="2147483775" r:id="rId12"/>
    <p:sldLayoutId id="2147483788" r:id="rId13"/>
    <p:sldLayoutId id="2147483798" r:id="rId14"/>
    <p:sldLayoutId id="2147483776" r:id="rId15"/>
    <p:sldLayoutId id="2147483789" r:id="rId16"/>
    <p:sldLayoutId id="2147483778" r:id="rId17"/>
    <p:sldLayoutId id="2147483795" r:id="rId18"/>
    <p:sldLayoutId id="2147483779" r:id="rId19"/>
    <p:sldLayoutId id="2147483796" r:id="rId20"/>
    <p:sldLayoutId id="2147483777" r:id="rId21"/>
    <p:sldLayoutId id="2147483790" r:id="rId22"/>
    <p:sldLayoutId id="2147483791" r:id="rId23"/>
    <p:sldLayoutId id="2147483780" r:id="rId24"/>
    <p:sldLayoutId id="2147483792" r:id="rId25"/>
    <p:sldLayoutId id="2147483782" r:id="rId26"/>
    <p:sldLayoutId id="2147483800" r:id="rId27"/>
    <p:sldLayoutId id="2147483804" r:id="rId28"/>
    <p:sldLayoutId id="2147483802" r:id="rId29"/>
    <p:sldLayoutId id="2147483805" r:id="rId30"/>
    <p:sldLayoutId id="2147483801" r:id="rId31"/>
    <p:sldLayoutId id="2147483783" r:id="rId32"/>
  </p:sldLayoutIdLst>
  <p:hf hdr="0"/>
  <p:txStyles>
    <p:titleStyle>
      <a:lvl1pPr algn="l" defTabSz="914400" rtl="0" eaLnBrk="1" latinLnBrk="0" hangingPunct="1">
        <a:lnSpc>
          <a:spcPct val="90000"/>
        </a:lnSpc>
        <a:spcBef>
          <a:spcPct val="0"/>
        </a:spcBef>
        <a:buNone/>
        <a:defRPr sz="4000" b="1" i="0" kern="1200">
          <a:solidFill>
            <a:srgbClr val="4E008E"/>
          </a:solidFill>
          <a:latin typeface="Arial" panose="020B0604020202020204" pitchFamily="34" charset="0"/>
          <a:ea typeface="+mj-ea"/>
          <a:cs typeface="Arial" panose="020B0604020202020204" pitchFamily="34" charset="0"/>
        </a:defRPr>
      </a:lvl1pPr>
    </p:titleStyle>
    <p:bodyStyle>
      <a:lvl1pPr marL="180975" indent="-180975" algn="l" defTabSz="914400" rtl="0" eaLnBrk="1" latinLnBrk="0" hangingPunct="1">
        <a:lnSpc>
          <a:spcPct val="90000"/>
        </a:lnSpc>
        <a:spcBef>
          <a:spcPts val="1000"/>
        </a:spcBef>
        <a:buFont typeface="Arial" panose="020B0604020202020204" pitchFamily="34" charset="0"/>
        <a:buChar char="•"/>
        <a:tabLst/>
        <a:defRPr sz="3200" kern="1200">
          <a:solidFill>
            <a:schemeClr val="tx1"/>
          </a:solidFill>
          <a:latin typeface="+mn-lt"/>
          <a:ea typeface="+mn-ea"/>
          <a:cs typeface="+mn-cs"/>
        </a:defRPr>
      </a:lvl1pPr>
      <a:lvl2pPr marL="488950" indent="-174625" algn="l" defTabSz="914400" rtl="0" eaLnBrk="1" latinLnBrk="0" hangingPunct="1">
        <a:lnSpc>
          <a:spcPct val="90000"/>
        </a:lnSpc>
        <a:spcBef>
          <a:spcPts val="500"/>
        </a:spcBef>
        <a:buFont typeface="Arial" panose="020B0604020202020204" pitchFamily="34" charset="0"/>
        <a:buChar char="•"/>
        <a:tabLst/>
        <a:defRPr sz="2800" kern="1200">
          <a:solidFill>
            <a:schemeClr val="tx1"/>
          </a:solidFill>
          <a:latin typeface="+mn-lt"/>
          <a:ea typeface="+mn-ea"/>
          <a:cs typeface="+mn-cs"/>
        </a:defRPr>
      </a:lvl2pPr>
      <a:lvl3pPr marL="804863" indent="-133350" algn="l" defTabSz="914400" rtl="0" eaLnBrk="1" latinLnBrk="0" hangingPunct="1">
        <a:lnSpc>
          <a:spcPct val="90000"/>
        </a:lnSpc>
        <a:spcBef>
          <a:spcPts val="500"/>
        </a:spcBef>
        <a:buFont typeface="Arial" panose="020B0604020202020204" pitchFamily="34" charset="0"/>
        <a:buChar char="•"/>
        <a:tabLst/>
        <a:defRPr sz="2400" kern="1200">
          <a:solidFill>
            <a:schemeClr val="tx1"/>
          </a:solidFill>
          <a:latin typeface="+mn-lt"/>
          <a:ea typeface="+mn-ea"/>
          <a:cs typeface="+mn-cs"/>
        </a:defRPr>
      </a:lvl3pPr>
      <a:lvl4pPr marL="1155700" indent="-128588"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4pPr>
      <a:lvl5pPr marL="1470025" indent="-133350"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p15:clr>
            <a:srgbClr val="F26B43"/>
          </p15:clr>
        </p15:guide>
        <p15:guide id="2" pos="7605">
          <p15:clr>
            <a:srgbClr val="F26B43"/>
          </p15:clr>
        </p15:guide>
        <p15:guide id="3" pos="75">
          <p15:clr>
            <a:srgbClr val="F26B43"/>
          </p15:clr>
        </p15:guide>
        <p15:guide id="4" orient="horz" pos="4247">
          <p15:clr>
            <a:srgbClr val="F26B43"/>
          </p15:clr>
        </p15:guide>
        <p15:guide id="5" pos="325">
          <p15:clr>
            <a:srgbClr val="F26B43"/>
          </p15:clr>
        </p15:guide>
        <p15:guide id="6" orient="horz" pos="4088">
          <p15:clr>
            <a:srgbClr val="F26B43"/>
          </p15:clr>
        </p15:guide>
        <p15:guide id="7" pos="6970">
          <p15:clr>
            <a:srgbClr val="F26B43"/>
          </p15:clr>
        </p15:guide>
        <p15:guide id="8" orient="horz" pos="346">
          <p15:clr>
            <a:srgbClr val="F26B43"/>
          </p15:clr>
        </p15:guide>
        <p15:guide id="9" orient="horz" pos="981">
          <p15:clr>
            <a:srgbClr val="F26B43"/>
          </p15:clr>
        </p15:guide>
        <p15:guide id="10" orient="horz" pos="572">
          <p15:clr>
            <a:srgbClr val="F26B43"/>
          </p15:clr>
        </p15:guide>
        <p15:guide id="11" orient="horz" pos="1071">
          <p15:clr>
            <a:srgbClr val="F26B43"/>
          </p15:clr>
        </p15:guide>
        <p15:guide id="12" pos="733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9991" y="1707297"/>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869037" y="6489700"/>
            <a:ext cx="766827" cy="254172"/>
          </a:xfrm>
          <a:prstGeom prst="rect">
            <a:avLst/>
          </a:prstGeom>
        </p:spPr>
        <p:txBody>
          <a:bodyPr vert="horz" lIns="0" tIns="45720" rIns="0" bIns="45720" rtlCol="0" anchor="b" anchorCtr="0"/>
          <a:lstStyle>
            <a:lvl1pPr algn="r">
              <a:defRPr sz="1000">
                <a:solidFill>
                  <a:schemeClr val="accent4">
                    <a:lumMod val="75000"/>
                  </a:schemeClr>
                </a:solidFill>
              </a:defRPr>
            </a:lvl1pPr>
          </a:lstStyle>
          <a:p>
            <a:fld id="{4CA7A102-5FFC-2D41-B65E-65845B56B39E}" type="datetime1">
              <a:rPr lang="fi-FI" smtClean="0"/>
              <a:t>11.2.2026</a:t>
            </a:fld>
            <a:endParaRPr lang="fi-FI"/>
          </a:p>
        </p:txBody>
      </p:sp>
      <p:sp>
        <p:nvSpPr>
          <p:cNvPr id="6" name="Slide Number Placeholder 5"/>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pic>
        <p:nvPicPr>
          <p:cNvPr id="10" name="Picture 9">
            <a:extLst>
              <a:ext uri="{FF2B5EF4-FFF2-40B4-BE49-F238E27FC236}">
                <a16:creationId xmlns:a16="http://schemas.microsoft.com/office/drawing/2014/main" id="{D8F17548-CD09-A745-82B0-43DA235BE420}"/>
              </a:ext>
            </a:extLst>
          </p:cNvPr>
          <p:cNvPicPr>
            <a:picLocks noChangeAspect="1"/>
          </p:cNvPicPr>
          <p:nvPr/>
        </p:nvPicPr>
        <p:blipFill>
          <a:blip r:embed="rId33"/>
          <a:stretch>
            <a:fillRect/>
          </a:stretch>
        </p:blipFill>
        <p:spPr>
          <a:xfrm>
            <a:off x="38379" y="34211"/>
            <a:ext cx="2180186" cy="612494"/>
          </a:xfrm>
          <a:prstGeom prst="rect">
            <a:avLst/>
          </a:prstGeom>
        </p:spPr>
      </p:pic>
      <p:sp>
        <p:nvSpPr>
          <p:cNvPr id="11" name="Footer Placeholder 10">
            <a:extLst>
              <a:ext uri="{FF2B5EF4-FFF2-40B4-BE49-F238E27FC236}">
                <a16:creationId xmlns:a16="http://schemas.microsoft.com/office/drawing/2014/main" id="{85E40AAE-D302-7647-9D31-6971CE88E75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
        <p:nvSpPr>
          <p:cNvPr id="12" name="Title Placeholder 11">
            <a:extLst>
              <a:ext uri="{FF2B5EF4-FFF2-40B4-BE49-F238E27FC236}">
                <a16:creationId xmlns:a16="http://schemas.microsoft.com/office/drawing/2014/main" id="{03743BE5-29C0-A94B-962C-58F60464054B}"/>
              </a:ext>
            </a:extLst>
          </p:cNvPr>
          <p:cNvSpPr>
            <a:spLocks noGrp="1"/>
          </p:cNvSpPr>
          <p:nvPr>
            <p:ph type="title"/>
          </p:nvPr>
        </p:nvSpPr>
        <p:spPr>
          <a:xfrm>
            <a:off x="410427" y="911553"/>
            <a:ext cx="10521733" cy="645785"/>
          </a:xfrm>
          <a:prstGeom prst="rect">
            <a:avLst/>
          </a:prstGeom>
        </p:spPr>
        <p:txBody>
          <a:bodyPr vert="horz" lIns="91440" tIns="45720" rIns="91440" bIns="45720" rtlCol="0" anchor="b" anchorCtr="0">
            <a:normAutofit/>
          </a:bodyPr>
          <a:lstStyle/>
          <a:p>
            <a:r>
              <a:rPr lang="fi-FI"/>
              <a:t>Muokkaa perustyyl. napsautt.</a:t>
            </a:r>
          </a:p>
        </p:txBody>
      </p:sp>
      <p:sp>
        <p:nvSpPr>
          <p:cNvPr id="5" name="Tekstiruutu 4">
            <a:extLst>
              <a:ext uri="{FF2B5EF4-FFF2-40B4-BE49-F238E27FC236}">
                <a16:creationId xmlns:a16="http://schemas.microsoft.com/office/drawing/2014/main" id="{46680EC7-C39B-6C8C-7AF1-BAC1F3C271CD}"/>
              </a:ext>
            </a:extLst>
          </p:cNvPr>
          <p:cNvSpPr txBox="1"/>
          <p:nvPr userDrawn="1">
            <p:extLst>
              <p:ext uri="{1162E1C5-73C7-4A58-AE30-91384D911F3F}">
                <p184:classification xmlns:p184="http://schemas.microsoft.com/office/powerpoint/2018/4/main" val="hdr"/>
              </p:ext>
            </p:extLst>
          </p:nvPr>
        </p:nvSpPr>
        <p:spPr>
          <a:xfrm>
            <a:off x="9561513" y="63500"/>
            <a:ext cx="2595562" cy="167640"/>
          </a:xfrm>
          <a:prstGeom prst="rect">
            <a:avLst/>
          </a:prstGeom>
        </p:spPr>
        <p:txBody>
          <a:bodyPr horzOverflow="overflow" lIns="0" tIns="0" rIns="0" bIns="0">
            <a:spAutoFit/>
          </a:bodyPr>
          <a:lstStyle/>
          <a:p>
            <a:pPr algn="l"/>
            <a:r>
              <a:rPr lang="fi-FI" sz="1100">
                <a:solidFill>
                  <a:srgbClr val="000000">
                    <a:alpha val="50000"/>
                  </a:srgbClr>
                </a:solidFill>
                <a:latin typeface="Aptos" panose="020B0004020202020204" pitchFamily="34" charset="0"/>
              </a:rPr>
              <a:t>TUNI Luottamuksellinen - Confidential (3Y)</a:t>
            </a:r>
          </a:p>
        </p:txBody>
      </p:sp>
    </p:spTree>
    <p:extLst>
      <p:ext uri="{BB962C8B-B14F-4D97-AF65-F5344CB8AC3E}">
        <p14:creationId xmlns:p14="http://schemas.microsoft.com/office/powerpoint/2010/main" val="2133520116"/>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 id="2147483822" r:id="rId15"/>
    <p:sldLayoutId id="2147483823" r:id="rId16"/>
    <p:sldLayoutId id="2147483824" r:id="rId17"/>
    <p:sldLayoutId id="2147483825" r:id="rId18"/>
    <p:sldLayoutId id="2147483826" r:id="rId19"/>
    <p:sldLayoutId id="2147483827" r:id="rId20"/>
    <p:sldLayoutId id="2147483828" r:id="rId21"/>
    <p:sldLayoutId id="2147483829" r:id="rId22"/>
    <p:sldLayoutId id="2147483830" r:id="rId23"/>
    <p:sldLayoutId id="2147483831" r:id="rId24"/>
    <p:sldLayoutId id="2147483832" r:id="rId25"/>
    <p:sldLayoutId id="2147483833" r:id="rId26"/>
    <p:sldLayoutId id="2147483834" r:id="rId27"/>
    <p:sldLayoutId id="2147483835" r:id="rId28"/>
    <p:sldLayoutId id="2147483836" r:id="rId29"/>
    <p:sldLayoutId id="2147483837" r:id="rId30"/>
    <p:sldLayoutId id="2147483838" r:id="rId31"/>
  </p:sldLayoutIdLst>
  <p:hf hdr="0" ftr="0" dt="0"/>
  <p:txStyles>
    <p:titleStyle>
      <a:lvl1pPr algn="l" defTabSz="914400" rtl="0" eaLnBrk="1" latinLnBrk="0" hangingPunct="1">
        <a:lnSpc>
          <a:spcPct val="90000"/>
        </a:lnSpc>
        <a:spcBef>
          <a:spcPct val="0"/>
        </a:spcBef>
        <a:buNone/>
        <a:defRPr sz="4000" b="1" i="0" kern="1200">
          <a:solidFill>
            <a:schemeClr val="tx1"/>
          </a:solidFill>
          <a:latin typeface="Arial" panose="020B0604020202020204" pitchFamily="34" charset="0"/>
          <a:ea typeface="+mj-ea"/>
          <a:cs typeface="Arial" panose="020B0604020202020204" pitchFamily="34" charset="0"/>
        </a:defRPr>
      </a:lvl1pPr>
    </p:titleStyle>
    <p:bodyStyle>
      <a:lvl1pPr marL="180975" indent="-180975" algn="l" defTabSz="914400" rtl="0" eaLnBrk="1" latinLnBrk="0" hangingPunct="1">
        <a:lnSpc>
          <a:spcPct val="90000"/>
        </a:lnSpc>
        <a:spcBef>
          <a:spcPts val="1000"/>
        </a:spcBef>
        <a:buFont typeface="Arial" panose="020B0604020202020204" pitchFamily="34" charset="0"/>
        <a:buChar char="•"/>
        <a:tabLst/>
        <a:defRPr sz="2000" kern="1200">
          <a:solidFill>
            <a:schemeClr val="bg2">
              <a:lumMod val="25000"/>
            </a:schemeClr>
          </a:solidFill>
          <a:latin typeface="+mn-lt"/>
          <a:ea typeface="+mn-ea"/>
          <a:cs typeface="+mn-cs"/>
        </a:defRPr>
      </a:lvl1pPr>
      <a:lvl2pPr marL="488950" indent="-174625" algn="l" defTabSz="914400" rtl="0" eaLnBrk="1" latinLnBrk="0" hangingPunct="1">
        <a:lnSpc>
          <a:spcPct val="90000"/>
        </a:lnSpc>
        <a:spcBef>
          <a:spcPts val="500"/>
        </a:spcBef>
        <a:buFont typeface="Arial" panose="020B0604020202020204" pitchFamily="34" charset="0"/>
        <a:buChar char="•"/>
        <a:tabLst/>
        <a:defRPr sz="1800" kern="1200">
          <a:solidFill>
            <a:schemeClr val="bg2">
              <a:lumMod val="25000"/>
            </a:schemeClr>
          </a:solidFill>
          <a:latin typeface="+mn-lt"/>
          <a:ea typeface="+mn-ea"/>
          <a:cs typeface="+mn-cs"/>
        </a:defRPr>
      </a:lvl2pPr>
      <a:lvl3pPr marL="804863" indent="-133350" algn="l" defTabSz="914400" rtl="0" eaLnBrk="1" latinLnBrk="0" hangingPunct="1">
        <a:lnSpc>
          <a:spcPct val="90000"/>
        </a:lnSpc>
        <a:spcBef>
          <a:spcPts val="500"/>
        </a:spcBef>
        <a:buFont typeface="Arial" panose="020B0604020202020204" pitchFamily="34" charset="0"/>
        <a:buChar char="•"/>
        <a:tabLst/>
        <a:defRPr sz="1600" kern="1200">
          <a:solidFill>
            <a:schemeClr val="bg2">
              <a:lumMod val="25000"/>
            </a:schemeClr>
          </a:solidFill>
          <a:latin typeface="+mn-lt"/>
          <a:ea typeface="+mn-ea"/>
          <a:cs typeface="+mn-cs"/>
        </a:defRPr>
      </a:lvl3pPr>
      <a:lvl4pPr marL="1155700" indent="-128588" algn="l" defTabSz="914400" rtl="0" eaLnBrk="1" latinLnBrk="0" hangingPunct="1">
        <a:lnSpc>
          <a:spcPct val="90000"/>
        </a:lnSpc>
        <a:spcBef>
          <a:spcPts val="500"/>
        </a:spcBef>
        <a:buFont typeface="Arial" panose="020B0604020202020204" pitchFamily="34" charset="0"/>
        <a:buChar char="•"/>
        <a:tabLst/>
        <a:defRPr sz="1400" kern="1200">
          <a:solidFill>
            <a:schemeClr val="bg2">
              <a:lumMod val="25000"/>
            </a:schemeClr>
          </a:solidFill>
          <a:latin typeface="+mn-lt"/>
          <a:ea typeface="+mn-ea"/>
          <a:cs typeface="+mn-cs"/>
        </a:defRPr>
      </a:lvl4pPr>
      <a:lvl5pPr marL="1470025" indent="-133350" algn="l" defTabSz="914400" rtl="0" eaLnBrk="1" latinLnBrk="0" hangingPunct="1">
        <a:lnSpc>
          <a:spcPct val="90000"/>
        </a:lnSpc>
        <a:spcBef>
          <a:spcPts val="500"/>
        </a:spcBef>
        <a:buFont typeface="Arial" panose="020B0604020202020204" pitchFamily="34" charset="0"/>
        <a:buChar char="•"/>
        <a:tabLst/>
        <a:defRPr sz="14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p15:clr>
            <a:srgbClr val="F26B43"/>
          </p15:clr>
        </p15:guide>
        <p15:guide id="2" pos="7605">
          <p15:clr>
            <a:srgbClr val="F26B43"/>
          </p15:clr>
        </p15:guide>
        <p15:guide id="3" pos="75">
          <p15:clr>
            <a:srgbClr val="F26B43"/>
          </p15:clr>
        </p15:guide>
        <p15:guide id="4" orient="horz" pos="4247">
          <p15:clr>
            <a:srgbClr val="F26B43"/>
          </p15:clr>
        </p15:guide>
        <p15:guide id="5" pos="325">
          <p15:clr>
            <a:srgbClr val="F26B43"/>
          </p15:clr>
        </p15:guide>
        <p15:guide id="6" orient="horz" pos="4088">
          <p15:clr>
            <a:srgbClr val="F26B43"/>
          </p15:clr>
        </p15:guide>
        <p15:guide id="7" pos="6970">
          <p15:clr>
            <a:srgbClr val="F26B43"/>
          </p15:clr>
        </p15:guide>
        <p15:guide id="8" orient="horz" pos="346">
          <p15:clr>
            <a:srgbClr val="F26B43"/>
          </p15:clr>
        </p15:guide>
        <p15:guide id="9" orient="horz" pos="981">
          <p15:clr>
            <a:srgbClr val="F26B43"/>
          </p15:clr>
        </p15:guide>
        <p15:guide id="10" orient="horz" pos="572">
          <p15:clr>
            <a:srgbClr val="F26B43"/>
          </p15:clr>
        </p15:guide>
        <p15:guide id="11" orient="horz" pos="1071">
          <p15:clr>
            <a:srgbClr val="F26B43"/>
          </p15:clr>
        </p15:guide>
        <p15:guide id="12" pos="733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intra.tuni.fi/fi/opiskelu/jatko-opinnot/vaitoskirja-ja-vaitostilaisuus/vaitostilaisuus"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servicedesk.tuni.fi/idm/AuthnEngine?lang=fi_FI"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mailto:kampusassistentit@tuni.fi"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intra.tuni.fi/handbook?page=2391" TargetMode="Externa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hyperlink" Target="https://helpdesk.tuni.fi/ssc/app#/order/64/"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mailto:met.doc.tau@tuni.fi"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intra.tuni.fi/fi/opiskelu/jatko-opinnot/vaitoskirja-ja-vaitostilaisuus/vaitostilaisuus"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intra.tuni.fi/fi/opiskelu/jatko-opinnot/vaitoskirja-ja-vaitostilaisuus/vaitostilaisuus"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958AD3-561C-479D-8D50-F5F8753779F8}"/>
              </a:ext>
            </a:extLst>
          </p:cNvPr>
          <p:cNvSpPr>
            <a:spLocks noGrp="1"/>
          </p:cNvSpPr>
          <p:nvPr>
            <p:ph type="ctrTitle"/>
          </p:nvPr>
        </p:nvSpPr>
        <p:spPr>
          <a:xfrm>
            <a:off x="783787" y="2476866"/>
            <a:ext cx="10065187" cy="3381828"/>
          </a:xfrm>
        </p:spPr>
        <p:txBody>
          <a:bodyPr/>
          <a:lstStyle/>
          <a:p>
            <a:r>
              <a:rPr lang="fi-FI" dirty="0">
                <a:latin typeface="Arial"/>
                <a:cs typeface="Arial"/>
              </a:rPr>
              <a:t>Väitöstilaisuudet Tampereen yliopistossa</a:t>
            </a:r>
            <a:br>
              <a:rPr lang="fi-FI" dirty="0"/>
            </a:br>
            <a:br>
              <a:rPr lang="fi-FI" sz="2000" dirty="0"/>
            </a:br>
            <a:br>
              <a:rPr lang="fi-FI" dirty="0"/>
            </a:br>
            <a:r>
              <a:rPr lang="fi-FI" sz="1600" dirty="0">
                <a:latin typeface="Arial"/>
                <a:cs typeface="Arial"/>
              </a:rPr>
              <a:t>Päivitetty</a:t>
            </a:r>
            <a:r>
              <a:rPr lang="fi-FI" sz="1600">
                <a:latin typeface="Arial"/>
                <a:cs typeface="Arial"/>
              </a:rPr>
              <a:t>: 21.11.2025</a:t>
            </a:r>
            <a:br>
              <a:rPr lang="fi-FI" sz="1600" dirty="0">
                <a:latin typeface="Arial"/>
                <a:cs typeface="Arial"/>
              </a:rPr>
            </a:br>
            <a:r>
              <a:rPr lang="fi-FI" sz="1600" dirty="0">
                <a:latin typeface="Arial"/>
                <a:cs typeface="Arial"/>
              </a:rPr>
              <a:t>Laatija: Henna Mattila, Sari </a:t>
            </a:r>
            <a:r>
              <a:rPr lang="fi-FI" sz="1600" dirty="0" err="1">
                <a:latin typeface="Arial"/>
                <a:cs typeface="Arial"/>
              </a:rPr>
              <a:t>Raudasoja</a:t>
            </a:r>
            <a:r>
              <a:rPr lang="fi-FI" sz="1600" dirty="0">
                <a:latin typeface="Arial"/>
                <a:cs typeface="Arial"/>
              </a:rPr>
              <a:t> ja Ira Virtanen sekä AV-tiimi</a:t>
            </a:r>
          </a:p>
        </p:txBody>
      </p:sp>
    </p:spTree>
    <p:extLst>
      <p:ext uri="{BB962C8B-B14F-4D97-AF65-F5344CB8AC3E}">
        <p14:creationId xmlns:p14="http://schemas.microsoft.com/office/powerpoint/2010/main" val="3216003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35148F-EBFF-453A-9700-A457D284767F}"/>
              </a:ext>
            </a:extLst>
          </p:cNvPr>
          <p:cNvSpPr>
            <a:spLocks noGrp="1"/>
          </p:cNvSpPr>
          <p:nvPr>
            <p:ph type="title"/>
          </p:nvPr>
        </p:nvSpPr>
        <p:spPr>
          <a:xfrm>
            <a:off x="410400" y="799365"/>
            <a:ext cx="10515600" cy="645616"/>
          </a:xfrm>
        </p:spPr>
        <p:txBody>
          <a:bodyPr/>
          <a:lstStyle/>
          <a:p>
            <a:r>
              <a:rPr lang="fi-FI" dirty="0">
                <a:latin typeface="Arial"/>
                <a:cs typeface="Arial"/>
              </a:rPr>
              <a:t>Tapa 3 – Täysin etäväitös</a:t>
            </a:r>
          </a:p>
        </p:txBody>
      </p:sp>
      <p:sp>
        <p:nvSpPr>
          <p:cNvPr id="3" name="Sisällön paikkamerkki 2">
            <a:extLst>
              <a:ext uri="{FF2B5EF4-FFF2-40B4-BE49-F238E27FC236}">
                <a16:creationId xmlns:a16="http://schemas.microsoft.com/office/drawing/2014/main" id="{891C8CE3-92FB-48A2-9162-7891DEB4A620}"/>
              </a:ext>
            </a:extLst>
          </p:cNvPr>
          <p:cNvSpPr>
            <a:spLocks noGrp="1"/>
          </p:cNvSpPr>
          <p:nvPr>
            <p:ph idx="1"/>
          </p:nvPr>
        </p:nvSpPr>
        <p:spPr>
          <a:xfrm>
            <a:off x="410400" y="1662545"/>
            <a:ext cx="11419650" cy="4396090"/>
          </a:xfrm>
        </p:spPr>
        <p:txBody>
          <a:bodyPr vert="horz" lIns="91440" tIns="45720" rIns="91440" bIns="45720" rtlCol="0" anchor="t">
            <a:noAutofit/>
          </a:bodyPr>
          <a:lstStyle/>
          <a:p>
            <a:r>
              <a:rPr lang="fi-FI" sz="2000" dirty="0"/>
              <a:t>Kaikki väitöstilaisuuden osapuolet ja yleisö osallistuvat väitöstilaisuuteen etänä.</a:t>
            </a:r>
          </a:p>
          <a:p>
            <a:r>
              <a:rPr lang="fi-FI" sz="2000" dirty="0">
                <a:ea typeface="+mn-lt"/>
                <a:cs typeface="+mn-lt"/>
              </a:rPr>
              <a:t>Toteutus järjestetään Zoomilla. Väittelijä, kustos tai moderaattori luo </a:t>
            </a:r>
            <a:r>
              <a:rPr lang="fi-FI" sz="2000" dirty="0" err="1">
                <a:ea typeface="+mn-lt"/>
                <a:cs typeface="+mn-lt"/>
              </a:rPr>
              <a:t>Zoom</a:t>
            </a:r>
            <a:r>
              <a:rPr lang="fi-FI" sz="2000" dirty="0">
                <a:ea typeface="+mn-lt"/>
                <a:cs typeface="+mn-lt"/>
              </a:rPr>
              <a:t>-linkin AV-palveluilta saatujen ohjeiden mukaan.</a:t>
            </a:r>
          </a:p>
          <a:p>
            <a:r>
              <a:rPr lang="fi-FI" sz="2000" dirty="0">
                <a:ea typeface="+mn-lt"/>
                <a:cs typeface="+mn-lt"/>
              </a:rPr>
              <a:t>Väitöstilaisuudelle nimetään AV-tukihenkilö.</a:t>
            </a:r>
          </a:p>
          <a:p>
            <a:r>
              <a:rPr lang="fi-FI" sz="2000" dirty="0">
                <a:ea typeface="+mn-lt"/>
                <a:cs typeface="+mn-lt"/>
              </a:rPr>
              <a:t>Moderaattori </a:t>
            </a:r>
          </a:p>
          <a:p>
            <a:pPr lvl="1"/>
            <a:r>
              <a:rPr lang="fi-FI" sz="2000" dirty="0"/>
              <a:t>Väitöstilaisuuden osapuolet järjestävät moderaattorin. Hän voi olla esim. 2. ohjaaja tai kollega, joka hallitsee Zoomin käytön. Tiedekunta/opintohallinto/AV-palvelut ei järjestä moderaattoria tilaisuuteen. Moderaattorin tarkoitus ja tehtävät kerrotaan myöhemmällä dialla.</a:t>
            </a:r>
            <a:endParaRPr lang="fi-FI" sz="2000" dirty="0">
              <a:cs typeface="Arial"/>
            </a:endParaRPr>
          </a:p>
          <a:p>
            <a:r>
              <a:rPr lang="fi-FI" sz="2000" dirty="0"/>
              <a:t>Harjoitustapaaminen</a:t>
            </a:r>
            <a:r>
              <a:rPr lang="fi-FI" sz="2000" dirty="0">
                <a:cs typeface="Arial"/>
              </a:rPr>
              <a:t> o</a:t>
            </a:r>
            <a:r>
              <a:rPr lang="fi-FI" sz="2000" dirty="0"/>
              <a:t>n suositeltavaa järjestää väitökseen varatussa salissa ennen väitöspäivää. Mukaan kannattaa kutsua kaikki väitöksen osapuolet sekä moderaattori.</a:t>
            </a:r>
            <a:endParaRPr lang="fi-FI" sz="2000" dirty="0">
              <a:cs typeface="Arial"/>
            </a:endParaRPr>
          </a:p>
          <a:p>
            <a:r>
              <a:rPr lang="fi-FI" sz="2000" dirty="0">
                <a:ea typeface="+mn-lt"/>
                <a:cs typeface="+mn-lt"/>
              </a:rPr>
              <a:t>AV-palvelut ovat tavoitettavissa puhelimitse tilaisuuden ajan arkisin klo 8–16.</a:t>
            </a:r>
            <a:r>
              <a:rPr lang="fi-FI" sz="2000" dirty="0"/>
              <a:t> Kampuksen vahtimestarit pystyvät myös tukemaan saliteknisissä asioissa.</a:t>
            </a:r>
            <a:endParaRPr lang="fi-FI" sz="2000" dirty="0">
              <a:cs typeface="Arial"/>
            </a:endParaRPr>
          </a:p>
          <a:p>
            <a:r>
              <a:rPr lang="fi-FI" sz="2000" dirty="0">
                <a:cs typeface="Arial"/>
              </a:rPr>
              <a:t>Väittelijää kannustetaan luomaan otsikkodia, johon löydät valmiin pohjan ja tuen </a:t>
            </a:r>
            <a:r>
              <a:rPr lang="fi-FI" sz="2000" dirty="0">
                <a:cs typeface="Arial"/>
                <a:hlinkClick r:id="rId2"/>
              </a:rPr>
              <a:t>intranetin sivulta Väitöstilaisuus</a:t>
            </a:r>
            <a:r>
              <a:rPr lang="fi-FI" sz="2000" dirty="0">
                <a:cs typeface="Arial"/>
              </a:rPr>
              <a:t>.</a:t>
            </a:r>
          </a:p>
        </p:txBody>
      </p:sp>
      <p:sp>
        <p:nvSpPr>
          <p:cNvPr id="4" name="Alatunnisteen paikkamerkki 3">
            <a:extLst>
              <a:ext uri="{FF2B5EF4-FFF2-40B4-BE49-F238E27FC236}">
                <a16:creationId xmlns:a16="http://schemas.microsoft.com/office/drawing/2014/main" id="{9CE338FC-2282-4FE9-BE67-89E736B931AD}"/>
              </a:ext>
            </a:extLst>
          </p:cNvPr>
          <p:cNvSpPr>
            <a:spLocks noGrp="1"/>
          </p:cNvSpPr>
          <p:nvPr>
            <p:ph type="ftr" sz="quarter" idx="3"/>
          </p:nvPr>
        </p:nvSpPr>
        <p:spPr/>
        <p:txBody>
          <a:bodyPr/>
          <a:lstStyle/>
          <a:p>
            <a:r>
              <a:rPr lang="fi-FI" dirty="0">
                <a:solidFill>
                  <a:schemeClr val="tx1"/>
                </a:solidFill>
                <a:ea typeface="+mn-lt"/>
                <a:cs typeface="+mn-lt"/>
              </a:rPr>
              <a:t>*Ilta- ja lauantaitilaisuuksien AV-tuesta tulee neuvotella oman tiedekunnan kanssa erityiskustannusten vuoksi.</a:t>
            </a:r>
            <a:endParaRPr lang="en-US" dirty="0">
              <a:solidFill>
                <a:schemeClr val="tx1"/>
              </a:solidFill>
              <a:cs typeface="Arial"/>
            </a:endParaRPr>
          </a:p>
        </p:txBody>
      </p:sp>
      <p:sp>
        <p:nvSpPr>
          <p:cNvPr id="5" name="Päivämäärän paikkamerkki 4">
            <a:extLst>
              <a:ext uri="{FF2B5EF4-FFF2-40B4-BE49-F238E27FC236}">
                <a16:creationId xmlns:a16="http://schemas.microsoft.com/office/drawing/2014/main" id="{B8A2C137-343D-4121-BE88-E0645B54681F}"/>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08B7D8F2-8B38-4A3C-907C-CBD4DFD1C3E8}"/>
              </a:ext>
            </a:extLst>
          </p:cNvPr>
          <p:cNvSpPr>
            <a:spLocks noGrp="1"/>
          </p:cNvSpPr>
          <p:nvPr>
            <p:ph type="sldNum" sz="quarter" idx="4"/>
          </p:nvPr>
        </p:nvSpPr>
        <p:spPr/>
        <p:txBody>
          <a:bodyPr/>
          <a:lstStyle/>
          <a:p>
            <a:r>
              <a:rPr lang="fi-FI"/>
              <a:t>|  </a:t>
            </a:r>
            <a:fld id="{CDC8994D-33BE-6F4B-918B-78B2D731EB1C}" type="slidenum">
              <a:rPr lang="fi-FI" smtClean="0"/>
              <a:pPr/>
              <a:t>10</a:t>
            </a:fld>
            <a:endParaRPr lang="fi-FI"/>
          </a:p>
        </p:txBody>
      </p:sp>
    </p:spTree>
    <p:extLst>
      <p:ext uri="{BB962C8B-B14F-4D97-AF65-F5344CB8AC3E}">
        <p14:creationId xmlns:p14="http://schemas.microsoft.com/office/powerpoint/2010/main" val="2295019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09147E-5656-4FA7-856D-4AEDA5C64993}"/>
              </a:ext>
            </a:extLst>
          </p:cNvPr>
          <p:cNvSpPr>
            <a:spLocks noGrp="1"/>
          </p:cNvSpPr>
          <p:nvPr>
            <p:ph type="title"/>
          </p:nvPr>
        </p:nvSpPr>
        <p:spPr>
          <a:xfrm>
            <a:off x="363866" y="721717"/>
            <a:ext cx="10515600" cy="645616"/>
          </a:xfrm>
        </p:spPr>
        <p:txBody>
          <a:bodyPr/>
          <a:lstStyle/>
          <a:p>
            <a:r>
              <a:rPr lang="fi-FI" dirty="0">
                <a:latin typeface="Arial"/>
                <a:cs typeface="Arial"/>
              </a:rPr>
              <a:t>Avainhenkilöt &amp; vastuut 1/2</a:t>
            </a:r>
          </a:p>
        </p:txBody>
      </p:sp>
      <p:sp>
        <p:nvSpPr>
          <p:cNvPr id="3" name="Sisällön paikkamerkki 2">
            <a:extLst>
              <a:ext uri="{FF2B5EF4-FFF2-40B4-BE49-F238E27FC236}">
                <a16:creationId xmlns:a16="http://schemas.microsoft.com/office/drawing/2014/main" id="{E7492900-D36D-42E7-9129-C30FFF20E6E5}"/>
              </a:ext>
            </a:extLst>
          </p:cNvPr>
          <p:cNvSpPr>
            <a:spLocks noGrp="1"/>
          </p:cNvSpPr>
          <p:nvPr>
            <p:ph idx="1"/>
          </p:nvPr>
        </p:nvSpPr>
        <p:spPr>
          <a:xfrm>
            <a:off x="401160" y="1686296"/>
            <a:ext cx="11426973" cy="4803404"/>
          </a:xfrm>
        </p:spPr>
        <p:txBody>
          <a:bodyPr vert="horz" lIns="91440" tIns="45720" rIns="91440" bIns="45720" rtlCol="0" anchor="t">
            <a:noAutofit/>
          </a:bodyPr>
          <a:lstStyle/>
          <a:p>
            <a:r>
              <a:rPr lang="fi-FI" sz="2000" dirty="0"/>
              <a:t>Kampusassistentit</a:t>
            </a:r>
          </a:p>
          <a:p>
            <a:pPr lvl="1"/>
            <a:r>
              <a:rPr lang="fi-FI" sz="1600" dirty="0"/>
              <a:t>Kun kampusassistentit saavat palvelulomakkeella väitöstilaisuuden tiedot, he välittävät tiedot tulevista väitöstilaisuuksista AV-palveluille</a:t>
            </a:r>
            <a:endParaRPr lang="fi-FI" sz="1600" dirty="0">
              <a:cs typeface="Arial"/>
            </a:endParaRPr>
          </a:p>
          <a:p>
            <a:pPr lvl="1"/>
            <a:r>
              <a:rPr lang="fi-FI" sz="1600" dirty="0"/>
              <a:t>Tarvittaessa he avustavat tilaisuuden uudelleenjärjestelyissä yhteystyössä AV-palveluiden kanssa</a:t>
            </a:r>
            <a:endParaRPr lang="fi-FI" sz="1600" dirty="0">
              <a:cs typeface="Arial"/>
            </a:endParaRPr>
          </a:p>
          <a:p>
            <a:pPr lvl="1"/>
            <a:r>
              <a:rPr lang="fi-FI" sz="1600" dirty="0"/>
              <a:t>Yhteystiedot: </a:t>
            </a:r>
            <a:r>
              <a:rPr lang="fi-FI" sz="1600" dirty="0">
                <a:hlinkClick r:id="rId3"/>
              </a:rPr>
              <a:t>otathan pääasiallisesti yhteyttä verkkolomakkeella</a:t>
            </a:r>
            <a:r>
              <a:rPr lang="fi-FI" sz="1600" dirty="0"/>
              <a:t>. Muu: </a:t>
            </a:r>
            <a:r>
              <a:rPr lang="fi-FI" sz="1600" dirty="0">
                <a:hlinkClick r:id="rId4"/>
              </a:rPr>
              <a:t>kampusassistentit@tuni.fi</a:t>
            </a:r>
            <a:endParaRPr lang="fi-FI" sz="1600" dirty="0">
              <a:cs typeface="Arial"/>
            </a:endParaRPr>
          </a:p>
          <a:p>
            <a:r>
              <a:rPr lang="fi-FI" sz="2000" dirty="0"/>
              <a:t>AV-palvelut</a:t>
            </a:r>
            <a:endParaRPr lang="fi-FI" sz="2000" dirty="0">
              <a:cs typeface="Arial"/>
            </a:endParaRPr>
          </a:p>
          <a:p>
            <a:pPr lvl="1"/>
            <a:r>
              <a:rPr lang="fi-FI" sz="1600" dirty="0"/>
              <a:t>Vastaavat AV-tuen järjestämisestä</a:t>
            </a:r>
          </a:p>
          <a:p>
            <a:pPr lvl="1"/>
            <a:r>
              <a:rPr lang="fi-FI" sz="1600" dirty="0"/>
              <a:t>Vastaavat väitöstilaisuuksien suoratoistolinkistä ja sen automaattisesta käynnistämisestä (</a:t>
            </a:r>
            <a:r>
              <a:rPr lang="fi-FI" sz="1600" dirty="0" err="1"/>
              <a:t>Panopto</a:t>
            </a:r>
            <a:r>
              <a:rPr lang="fi-FI" sz="1600" dirty="0"/>
              <a:t>)</a:t>
            </a:r>
          </a:p>
          <a:p>
            <a:pPr lvl="1"/>
            <a:r>
              <a:rPr lang="fi-FI" sz="1600" dirty="0">
                <a:cs typeface="Arial"/>
              </a:rPr>
              <a:t>Ohjeistus ja perehdyttäminen (esim. moderaattorille </a:t>
            </a:r>
            <a:r>
              <a:rPr lang="fi-FI" sz="1600" dirty="0" err="1">
                <a:cs typeface="Arial"/>
              </a:rPr>
              <a:t>Zoom</a:t>
            </a:r>
            <a:r>
              <a:rPr lang="fi-FI" sz="1600" dirty="0">
                <a:cs typeface="Arial"/>
              </a:rPr>
              <a:t>-perehdytys)</a:t>
            </a:r>
          </a:p>
          <a:p>
            <a:r>
              <a:rPr lang="fi-FI" sz="2000" dirty="0"/>
              <a:t>Vahtimestarit eli kampusten infohenkilökunta</a:t>
            </a:r>
            <a:endParaRPr lang="fi-FI" sz="2000" dirty="0">
              <a:cs typeface="Arial"/>
            </a:endParaRPr>
          </a:p>
          <a:p>
            <a:pPr lvl="1"/>
            <a:r>
              <a:rPr lang="fi-FI" sz="1600" dirty="0"/>
              <a:t>Avustavat AV-tekniikan kanssa saleissa</a:t>
            </a:r>
            <a:endParaRPr lang="fi-FI" sz="2000" dirty="0">
              <a:cs typeface="Arial"/>
            </a:endParaRPr>
          </a:p>
          <a:p>
            <a:r>
              <a:rPr lang="fi-FI" sz="2000" dirty="0"/>
              <a:t>Väitöstilaisuuden osapuolet (väittelijä, kustos ja moderaattori*)</a:t>
            </a:r>
            <a:endParaRPr lang="fi-FI" sz="2000" dirty="0">
              <a:cs typeface="Arial"/>
            </a:endParaRPr>
          </a:p>
          <a:p>
            <a:pPr lvl="1"/>
            <a:r>
              <a:rPr lang="fi-FI" sz="1600" dirty="0"/>
              <a:t>Vastuu linkin luomisesta </a:t>
            </a:r>
            <a:r>
              <a:rPr lang="fi-FI" sz="1600" dirty="0" err="1"/>
              <a:t>Zoom</a:t>
            </a:r>
            <a:r>
              <a:rPr lang="fi-FI" sz="1600" dirty="0"/>
              <a:t>-toteutuksissa</a:t>
            </a:r>
            <a:endParaRPr lang="fi-FI" sz="1600" dirty="0">
              <a:cs typeface="Arial"/>
            </a:endParaRPr>
          </a:p>
          <a:p>
            <a:pPr lvl="1"/>
            <a:r>
              <a:rPr lang="fi-FI" sz="1600" dirty="0">
                <a:ea typeface="+mn-lt"/>
                <a:cs typeface="+mn-lt"/>
              </a:rPr>
              <a:t>Linkin (</a:t>
            </a:r>
            <a:r>
              <a:rPr lang="fi-FI" sz="1600" dirty="0" err="1">
                <a:ea typeface="+mn-lt"/>
                <a:cs typeface="+mn-lt"/>
              </a:rPr>
              <a:t>Panopto</a:t>
            </a:r>
            <a:r>
              <a:rPr lang="fi-FI" sz="1600" dirty="0">
                <a:ea typeface="+mn-lt"/>
                <a:cs typeface="+mn-lt"/>
              </a:rPr>
              <a:t> tai </a:t>
            </a:r>
            <a:r>
              <a:rPr lang="fi-FI" sz="1600" dirty="0" err="1">
                <a:ea typeface="+mn-lt"/>
                <a:cs typeface="+mn-lt"/>
              </a:rPr>
              <a:t>Zoom</a:t>
            </a:r>
            <a:r>
              <a:rPr lang="fi-FI" sz="1600" dirty="0">
                <a:ea typeface="+mn-lt"/>
                <a:cs typeface="+mn-lt"/>
              </a:rPr>
              <a:t>) välittäminen viestinnälle väitöstiedotteeseen.</a:t>
            </a:r>
            <a:endParaRPr lang="fi-FI" sz="2000" dirty="0">
              <a:cs typeface="Arial" panose="020B0604020202020204"/>
            </a:endParaRPr>
          </a:p>
        </p:txBody>
      </p:sp>
      <p:sp>
        <p:nvSpPr>
          <p:cNvPr id="5" name="Päivämäärän paikkamerkki 4">
            <a:extLst>
              <a:ext uri="{FF2B5EF4-FFF2-40B4-BE49-F238E27FC236}">
                <a16:creationId xmlns:a16="http://schemas.microsoft.com/office/drawing/2014/main" id="{69B050D1-D6F2-4936-9DD6-9D1FAC8CB22B}"/>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B90E808E-9AC4-4213-8A18-157165542DB6}"/>
              </a:ext>
            </a:extLst>
          </p:cNvPr>
          <p:cNvSpPr>
            <a:spLocks noGrp="1"/>
          </p:cNvSpPr>
          <p:nvPr>
            <p:ph type="sldNum" sz="quarter" idx="4"/>
          </p:nvPr>
        </p:nvSpPr>
        <p:spPr/>
        <p:txBody>
          <a:bodyPr/>
          <a:lstStyle/>
          <a:p>
            <a:r>
              <a:rPr lang="fi-FI"/>
              <a:t>|  </a:t>
            </a:r>
            <a:fld id="{CDC8994D-33BE-6F4B-918B-78B2D731EB1C}" type="slidenum">
              <a:rPr lang="fi-FI" smtClean="0"/>
              <a:pPr/>
              <a:t>11</a:t>
            </a:fld>
            <a:endParaRPr lang="fi-FI"/>
          </a:p>
        </p:txBody>
      </p:sp>
      <p:sp>
        <p:nvSpPr>
          <p:cNvPr id="4" name="TextBox 3">
            <a:extLst>
              <a:ext uri="{FF2B5EF4-FFF2-40B4-BE49-F238E27FC236}">
                <a16:creationId xmlns:a16="http://schemas.microsoft.com/office/drawing/2014/main" id="{19A09B9F-0FC0-2629-72C0-ADEDC8455B81}"/>
              </a:ext>
            </a:extLst>
          </p:cNvPr>
          <p:cNvSpPr txBox="1"/>
          <p:nvPr/>
        </p:nvSpPr>
        <p:spPr>
          <a:xfrm>
            <a:off x="363866" y="6374383"/>
            <a:ext cx="6381318" cy="338554"/>
          </a:xfrm>
          <a:prstGeom prst="rect">
            <a:avLst/>
          </a:prstGeom>
          <a:noFill/>
        </p:spPr>
        <p:txBody>
          <a:bodyPr wrap="square" rtlCol="0">
            <a:spAutoFit/>
          </a:bodyPr>
          <a:lstStyle/>
          <a:p>
            <a:r>
              <a:rPr lang="en-FI" sz="1600" dirty="0"/>
              <a:t>*Katso erikseen dia moderaattorin tehtävistä.</a:t>
            </a:r>
          </a:p>
        </p:txBody>
      </p:sp>
    </p:spTree>
    <p:extLst>
      <p:ext uri="{BB962C8B-B14F-4D97-AF65-F5344CB8AC3E}">
        <p14:creationId xmlns:p14="http://schemas.microsoft.com/office/powerpoint/2010/main" val="340201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2A1C8-A359-4B89-981F-AFDF6F2A6328}"/>
              </a:ext>
            </a:extLst>
          </p:cNvPr>
          <p:cNvSpPr>
            <a:spLocks noGrp="1"/>
          </p:cNvSpPr>
          <p:nvPr>
            <p:ph type="title"/>
          </p:nvPr>
        </p:nvSpPr>
        <p:spPr>
          <a:xfrm>
            <a:off x="410400" y="738872"/>
            <a:ext cx="10515600" cy="645616"/>
          </a:xfrm>
        </p:spPr>
        <p:txBody>
          <a:bodyPr/>
          <a:lstStyle/>
          <a:p>
            <a:r>
              <a:rPr lang="fi-FI" dirty="0">
                <a:latin typeface="Arial"/>
                <a:cs typeface="Arial"/>
              </a:rPr>
              <a:t>Avainhenkilöt &amp; vastuut 2/2</a:t>
            </a:r>
          </a:p>
        </p:txBody>
      </p:sp>
      <p:sp>
        <p:nvSpPr>
          <p:cNvPr id="3" name="Content Placeholder 2">
            <a:extLst>
              <a:ext uri="{FF2B5EF4-FFF2-40B4-BE49-F238E27FC236}">
                <a16:creationId xmlns:a16="http://schemas.microsoft.com/office/drawing/2014/main" id="{978CDB18-6350-49A9-ABCA-62D5F26E72F8}"/>
              </a:ext>
            </a:extLst>
          </p:cNvPr>
          <p:cNvSpPr>
            <a:spLocks noGrp="1"/>
          </p:cNvSpPr>
          <p:nvPr>
            <p:ph idx="1"/>
          </p:nvPr>
        </p:nvSpPr>
        <p:spPr>
          <a:xfrm>
            <a:off x="410400" y="1384488"/>
            <a:ext cx="11212016" cy="5105211"/>
          </a:xfrm>
        </p:spPr>
        <p:txBody>
          <a:bodyPr vert="horz" lIns="91440" tIns="45720" rIns="91440" bIns="45720" rtlCol="0" anchor="t">
            <a:noAutofit/>
          </a:bodyPr>
          <a:lstStyle/>
          <a:p>
            <a:pPr marL="307975" lvl="1" indent="0" fontAlgn="ctr">
              <a:buSzPts val="1000"/>
              <a:buNone/>
              <a:tabLst>
                <a:tab pos="457200" algn="l"/>
              </a:tabLst>
            </a:pPr>
            <a:r>
              <a:rPr lang="fi-FI" sz="1600" dirty="0">
                <a:effectLst/>
                <a:ea typeface="Calibri"/>
                <a:cs typeface="Times New Roman"/>
              </a:rPr>
              <a:t>Jos väitöstilaisuus järjestetään etäyhteydellä: </a:t>
            </a:r>
            <a:r>
              <a:rPr lang="fi-FI" sz="1600" b="1" dirty="0">
                <a:effectLst/>
                <a:ea typeface="Calibri"/>
                <a:cs typeface="Times New Roman"/>
              </a:rPr>
              <a:t>Moderaattori</a:t>
            </a:r>
            <a:r>
              <a:rPr lang="fi-FI" sz="1600" dirty="0">
                <a:effectLst/>
                <a:ea typeface="Calibri"/>
                <a:cs typeface="Times New Roman"/>
              </a:rPr>
              <a:t> hallinnoi </a:t>
            </a:r>
            <a:r>
              <a:rPr lang="fi-FI" sz="1600" dirty="0" err="1">
                <a:effectLst/>
                <a:ea typeface="Calibri"/>
                <a:cs typeface="Times New Roman"/>
              </a:rPr>
              <a:t>Zoom</a:t>
            </a:r>
            <a:r>
              <a:rPr lang="fi-FI" sz="1600" dirty="0">
                <a:effectLst/>
                <a:ea typeface="Calibri"/>
                <a:cs typeface="Times New Roman"/>
              </a:rPr>
              <a:t>-etäyhteyttä väitöstilaisuuden ajan​.</a:t>
            </a:r>
            <a:r>
              <a:rPr lang="fi-FI" sz="1600" dirty="0">
                <a:ea typeface="Calibri"/>
                <a:cs typeface="Times New Roman"/>
              </a:rPr>
              <a:t> </a:t>
            </a:r>
            <a:r>
              <a:rPr lang="fi-FI" sz="1600" dirty="0">
                <a:ea typeface="Calibri"/>
              </a:rPr>
              <a:t>Hän muokkaa, määrittää ja hallinnoi etäyhteyden a</a:t>
            </a:r>
            <a:r>
              <a:rPr lang="fi-FI" sz="1600" dirty="0">
                <a:effectLst/>
                <a:ea typeface="Calibri"/>
              </a:rPr>
              <a:t>setuksia ja oikeuksia, sekä seuraa kirjallista </a:t>
            </a:r>
            <a:r>
              <a:rPr lang="fi-FI" sz="1600" dirty="0" err="1">
                <a:effectLst/>
                <a:ea typeface="Calibri"/>
              </a:rPr>
              <a:t>chat</a:t>
            </a:r>
            <a:r>
              <a:rPr lang="fi-FI" sz="1600" dirty="0">
                <a:effectLst/>
                <a:ea typeface="Calibri"/>
              </a:rPr>
              <a:t>-keskustelua.</a:t>
            </a:r>
          </a:p>
          <a:p>
            <a:pPr marL="1200150" lvl="2" indent="-285750" fontAlgn="ctr">
              <a:buSzPts val="1000"/>
              <a:tabLst>
                <a:tab pos="1371600" algn="l"/>
              </a:tabLst>
            </a:pPr>
            <a:r>
              <a:rPr lang="fi-FI" sz="1600" dirty="0">
                <a:effectLst/>
                <a:ea typeface="Calibri"/>
              </a:rPr>
              <a:t>Osallistujat</a:t>
            </a:r>
            <a:r>
              <a:rPr lang="en-US" sz="1600" dirty="0">
                <a:effectLst/>
                <a:ea typeface="Calibri"/>
              </a:rPr>
              <a:t>​ ja </a:t>
            </a:r>
            <a:r>
              <a:rPr lang="en-US" sz="1600" dirty="0" err="1">
                <a:effectLst/>
                <a:ea typeface="Calibri"/>
              </a:rPr>
              <a:t>mahdollinen</a:t>
            </a:r>
            <a:r>
              <a:rPr lang="en-US" sz="1600" dirty="0">
                <a:effectLst/>
                <a:ea typeface="Calibri"/>
              </a:rPr>
              <a:t> o</a:t>
            </a:r>
            <a:r>
              <a:rPr lang="fi-FI" sz="1600" dirty="0" err="1">
                <a:effectLst/>
                <a:ea typeface="Calibri"/>
              </a:rPr>
              <a:t>dotushuone</a:t>
            </a:r>
            <a:r>
              <a:rPr lang="en-US" sz="1600" dirty="0">
                <a:effectLst/>
                <a:ea typeface="Calibri"/>
              </a:rPr>
              <a:t>​: </a:t>
            </a:r>
            <a:r>
              <a:rPr lang="en-US" sz="1600" dirty="0" err="1">
                <a:effectLst/>
                <a:ea typeface="Calibri"/>
              </a:rPr>
              <a:t>Moderaattori</a:t>
            </a:r>
            <a:r>
              <a:rPr lang="en-US" sz="1600" dirty="0">
                <a:effectLst/>
                <a:ea typeface="Calibri"/>
              </a:rPr>
              <a:t> </a:t>
            </a:r>
            <a:r>
              <a:rPr lang="en-US" sz="1600" dirty="0" err="1">
                <a:effectLst/>
                <a:ea typeface="Calibri"/>
              </a:rPr>
              <a:t>jakaa</a:t>
            </a:r>
            <a:r>
              <a:rPr lang="en-US" sz="1600" dirty="0">
                <a:effectLst/>
                <a:ea typeface="Calibri"/>
              </a:rPr>
              <a:t> </a:t>
            </a:r>
            <a:r>
              <a:rPr lang="en-US" sz="1600" dirty="0" err="1">
                <a:effectLst/>
                <a:ea typeface="Calibri"/>
              </a:rPr>
              <a:t>kustokselle</a:t>
            </a:r>
            <a:r>
              <a:rPr lang="en-US" sz="1600" dirty="0">
                <a:ea typeface="Calibri"/>
              </a:rPr>
              <a:t>, </a:t>
            </a:r>
            <a:r>
              <a:rPr lang="en-US" sz="1600" dirty="0" err="1">
                <a:ea typeface="Calibri"/>
              </a:rPr>
              <a:t>väittelijälle</a:t>
            </a:r>
            <a:r>
              <a:rPr lang="en-US" sz="1600" dirty="0">
                <a:ea typeface="Calibri"/>
              </a:rPr>
              <a:t> ja </a:t>
            </a:r>
            <a:r>
              <a:rPr lang="en-US" sz="1600" dirty="0" err="1">
                <a:ea typeface="Calibri"/>
              </a:rPr>
              <a:t>vastaväittäjälle</a:t>
            </a:r>
            <a:r>
              <a:rPr lang="en-US" sz="1600" dirty="0">
                <a:ea typeface="Calibri"/>
              </a:rPr>
              <a:t> co-host-</a:t>
            </a:r>
            <a:r>
              <a:rPr lang="en-US" sz="1600" dirty="0" err="1">
                <a:ea typeface="Calibri"/>
              </a:rPr>
              <a:t>oikeudet</a:t>
            </a:r>
            <a:r>
              <a:rPr lang="en-US" sz="1600" dirty="0">
                <a:ea typeface="Calibri"/>
              </a:rPr>
              <a:t>. Hän </a:t>
            </a:r>
            <a:r>
              <a:rPr lang="en-US" sz="1600" dirty="0" err="1">
                <a:effectLst/>
                <a:ea typeface="Calibri"/>
              </a:rPr>
              <a:t>päästää</a:t>
            </a:r>
            <a:r>
              <a:rPr lang="en-US" sz="1600" dirty="0">
                <a:effectLst/>
                <a:ea typeface="Calibri"/>
              </a:rPr>
              <a:t> </a:t>
            </a:r>
            <a:r>
              <a:rPr lang="en-US" sz="1600" dirty="0" err="1">
                <a:effectLst/>
                <a:ea typeface="Calibri"/>
              </a:rPr>
              <a:t>ihmisiä</a:t>
            </a:r>
            <a:r>
              <a:rPr lang="en-US" sz="1600" dirty="0">
                <a:effectLst/>
                <a:ea typeface="Calibri"/>
              </a:rPr>
              <a:t> </a:t>
            </a:r>
            <a:r>
              <a:rPr lang="en-US" sz="1600" dirty="0" err="1">
                <a:effectLst/>
                <a:ea typeface="Calibri"/>
              </a:rPr>
              <a:t>sisään</a:t>
            </a:r>
            <a:r>
              <a:rPr lang="en-US" sz="1600" dirty="0">
                <a:effectLst/>
                <a:ea typeface="Calibri"/>
              </a:rPr>
              <a:t>, </a:t>
            </a:r>
            <a:r>
              <a:rPr lang="en-US" sz="1600" dirty="0" err="1">
                <a:effectLst/>
                <a:ea typeface="Calibri"/>
              </a:rPr>
              <a:t>jos</a:t>
            </a:r>
            <a:r>
              <a:rPr lang="en-US" sz="1600" dirty="0">
                <a:effectLst/>
                <a:ea typeface="Calibri"/>
              </a:rPr>
              <a:t> </a:t>
            </a:r>
            <a:r>
              <a:rPr lang="en-US" sz="1600" dirty="0" err="1">
                <a:effectLst/>
                <a:ea typeface="Calibri"/>
              </a:rPr>
              <a:t>tilaisuudessa</a:t>
            </a:r>
            <a:r>
              <a:rPr lang="en-US" sz="1600" dirty="0">
                <a:effectLst/>
                <a:ea typeface="Calibri"/>
              </a:rPr>
              <a:t> on </a:t>
            </a:r>
            <a:r>
              <a:rPr lang="en-US" sz="1600" dirty="0" err="1">
                <a:effectLst/>
                <a:ea typeface="Calibri"/>
              </a:rPr>
              <a:t>käytössä</a:t>
            </a:r>
            <a:r>
              <a:rPr lang="en-US" sz="1600" dirty="0">
                <a:effectLst/>
                <a:ea typeface="Calibri"/>
              </a:rPr>
              <a:t> </a:t>
            </a:r>
            <a:r>
              <a:rPr lang="en-US" sz="1600" dirty="0" err="1">
                <a:effectLst/>
                <a:ea typeface="Calibri"/>
              </a:rPr>
              <a:t>virtuaalinen</a:t>
            </a:r>
            <a:r>
              <a:rPr lang="en-US" sz="1600" dirty="0">
                <a:effectLst/>
                <a:ea typeface="Calibri"/>
              </a:rPr>
              <a:t> </a:t>
            </a:r>
            <a:r>
              <a:rPr lang="en-US" sz="1600" dirty="0" err="1">
                <a:effectLst/>
                <a:ea typeface="Calibri"/>
              </a:rPr>
              <a:t>odotushuone</a:t>
            </a:r>
            <a:r>
              <a:rPr lang="en-US" sz="1600" dirty="0">
                <a:effectLst/>
                <a:ea typeface="Calibri"/>
              </a:rPr>
              <a:t>. </a:t>
            </a:r>
            <a:r>
              <a:rPr lang="en-US" sz="1600" dirty="0" err="1">
                <a:effectLst/>
                <a:ea typeface="Calibri"/>
              </a:rPr>
              <a:t>Usein</a:t>
            </a:r>
            <a:r>
              <a:rPr lang="en-US" sz="1600" dirty="0">
                <a:effectLst/>
                <a:ea typeface="Calibri"/>
              </a:rPr>
              <a:t> se on </a:t>
            </a:r>
            <a:r>
              <a:rPr lang="en-US" sz="1600" dirty="0" err="1">
                <a:effectLst/>
                <a:ea typeface="Calibri"/>
              </a:rPr>
              <a:t>tarpeeton</a:t>
            </a:r>
            <a:r>
              <a:rPr lang="en-US" sz="1600" dirty="0">
                <a:effectLst/>
                <a:ea typeface="Calibri"/>
              </a:rPr>
              <a:t>. </a:t>
            </a:r>
            <a:r>
              <a:rPr lang="en-US" sz="1600" dirty="0" err="1">
                <a:effectLst/>
                <a:ea typeface="Calibri"/>
              </a:rPr>
              <a:t>Moderaattori</a:t>
            </a:r>
            <a:r>
              <a:rPr lang="en-US" sz="1600" dirty="0">
                <a:effectLst/>
                <a:ea typeface="Calibri"/>
              </a:rPr>
              <a:t> </a:t>
            </a:r>
            <a:r>
              <a:rPr lang="en-US" sz="1600" dirty="0" err="1">
                <a:ea typeface="Calibri"/>
              </a:rPr>
              <a:t>hallinnoi</a:t>
            </a:r>
            <a:r>
              <a:rPr lang="en-US" sz="1600" dirty="0">
                <a:ea typeface="Calibri"/>
              </a:rPr>
              <a:t> </a:t>
            </a:r>
            <a:r>
              <a:rPr lang="en-US" sz="1600" dirty="0" err="1">
                <a:ea typeface="Calibri"/>
              </a:rPr>
              <a:t>myös</a:t>
            </a:r>
            <a:r>
              <a:rPr lang="en-US" sz="1600" dirty="0">
                <a:ea typeface="Calibri"/>
              </a:rPr>
              <a:t> ‘security’-</a:t>
            </a:r>
            <a:r>
              <a:rPr lang="en-US" sz="1600" dirty="0" err="1">
                <a:ea typeface="Calibri"/>
              </a:rPr>
              <a:t>valintoja</a:t>
            </a:r>
            <a:r>
              <a:rPr lang="en-US" sz="1600" dirty="0">
                <a:ea typeface="Calibri"/>
              </a:rPr>
              <a:t> </a:t>
            </a:r>
            <a:r>
              <a:rPr lang="en-US" sz="1600" dirty="0" err="1">
                <a:ea typeface="Calibri"/>
              </a:rPr>
              <a:t>eli</a:t>
            </a:r>
            <a:r>
              <a:rPr lang="en-US" sz="1600" dirty="0">
                <a:ea typeface="Calibri"/>
              </a:rPr>
              <a:t> </a:t>
            </a:r>
            <a:r>
              <a:rPr lang="en-US" sz="1600" dirty="0" err="1">
                <a:ea typeface="Calibri"/>
              </a:rPr>
              <a:t>mikrofonin</a:t>
            </a:r>
            <a:r>
              <a:rPr lang="en-US" sz="1600" dirty="0">
                <a:ea typeface="Calibri"/>
              </a:rPr>
              <a:t>, </a:t>
            </a:r>
            <a:r>
              <a:rPr lang="en-US" sz="1600" dirty="0" err="1">
                <a:ea typeface="Calibri"/>
              </a:rPr>
              <a:t>videon</a:t>
            </a:r>
            <a:r>
              <a:rPr lang="en-US" sz="1600" dirty="0">
                <a:ea typeface="Calibri"/>
              </a:rPr>
              <a:t> </a:t>
            </a:r>
            <a:r>
              <a:rPr lang="en-US" sz="1600" dirty="0" err="1">
                <a:ea typeface="Calibri"/>
              </a:rPr>
              <a:t>sekä</a:t>
            </a:r>
            <a:r>
              <a:rPr lang="en-US" sz="1600" dirty="0">
                <a:ea typeface="Calibri"/>
              </a:rPr>
              <a:t> </a:t>
            </a:r>
            <a:r>
              <a:rPr lang="en-US" sz="1600" dirty="0" err="1">
                <a:ea typeface="Calibri"/>
              </a:rPr>
              <a:t>ruudun</a:t>
            </a:r>
            <a:r>
              <a:rPr lang="en-US" sz="1600" dirty="0">
                <a:ea typeface="Calibri"/>
              </a:rPr>
              <a:t> </a:t>
            </a:r>
            <a:r>
              <a:rPr lang="en-US" sz="1600" dirty="0" err="1">
                <a:ea typeface="Calibri"/>
              </a:rPr>
              <a:t>jakamisen</a:t>
            </a:r>
            <a:r>
              <a:rPr lang="en-US" sz="1600" dirty="0">
                <a:ea typeface="Calibri"/>
              </a:rPr>
              <a:t> </a:t>
            </a:r>
            <a:r>
              <a:rPr lang="en-US" sz="1600" dirty="0" err="1">
                <a:ea typeface="Calibri"/>
              </a:rPr>
              <a:t>mahdollisuuden</a:t>
            </a:r>
            <a:r>
              <a:rPr lang="en-US" sz="1600" dirty="0">
                <a:ea typeface="Calibri"/>
              </a:rPr>
              <a:t> </a:t>
            </a:r>
            <a:r>
              <a:rPr lang="en-US" sz="1600" dirty="0" err="1">
                <a:ea typeface="Calibri"/>
              </a:rPr>
              <a:t>poissulkemista</a:t>
            </a:r>
            <a:r>
              <a:rPr lang="en-US" sz="1600" dirty="0">
                <a:ea typeface="Calibri"/>
              </a:rPr>
              <a:t> </a:t>
            </a:r>
            <a:r>
              <a:rPr lang="en-US" sz="1600" dirty="0" err="1">
                <a:ea typeface="Calibri"/>
              </a:rPr>
              <a:t>muilta</a:t>
            </a:r>
            <a:r>
              <a:rPr lang="en-US" sz="1600" dirty="0">
                <a:ea typeface="Calibri"/>
              </a:rPr>
              <a:t> </a:t>
            </a:r>
            <a:r>
              <a:rPr lang="en-US" sz="1600" dirty="0" err="1">
                <a:ea typeface="Calibri"/>
              </a:rPr>
              <a:t>kuin</a:t>
            </a:r>
            <a:r>
              <a:rPr lang="en-US" sz="1600" dirty="0">
                <a:ea typeface="Calibri"/>
              </a:rPr>
              <a:t> </a:t>
            </a:r>
            <a:r>
              <a:rPr lang="en-US" sz="1600" dirty="0" err="1">
                <a:ea typeface="Calibri"/>
              </a:rPr>
              <a:t>hostilta</a:t>
            </a:r>
            <a:r>
              <a:rPr lang="en-US" sz="1600" dirty="0">
                <a:ea typeface="Calibri"/>
              </a:rPr>
              <a:t> ja co-</a:t>
            </a:r>
            <a:r>
              <a:rPr lang="en-US" sz="1600" dirty="0" err="1">
                <a:ea typeface="Calibri"/>
              </a:rPr>
              <a:t>hosteilta</a:t>
            </a:r>
            <a:r>
              <a:rPr lang="en-US" sz="1600" dirty="0">
                <a:ea typeface="Calibri"/>
              </a:rPr>
              <a:t>.</a:t>
            </a:r>
          </a:p>
          <a:p>
            <a:pPr marL="1200150" lvl="2" indent="-285750" fontAlgn="ctr">
              <a:buSzPts val="1000"/>
              <a:tabLst>
                <a:tab pos="1371600" algn="l"/>
              </a:tabLst>
            </a:pPr>
            <a:r>
              <a:rPr lang="en-US" sz="1600" dirty="0" err="1">
                <a:effectLst/>
                <a:ea typeface="Calibri"/>
              </a:rPr>
              <a:t>Moderaattori</a:t>
            </a:r>
            <a:r>
              <a:rPr lang="en-US" sz="1600" dirty="0">
                <a:effectLst/>
                <a:ea typeface="Calibri"/>
              </a:rPr>
              <a:t> </a:t>
            </a:r>
            <a:r>
              <a:rPr lang="en-US" sz="1600" dirty="0" err="1">
                <a:effectLst/>
                <a:ea typeface="Calibri"/>
              </a:rPr>
              <a:t>valmistelee</a:t>
            </a:r>
            <a:r>
              <a:rPr lang="en-US" sz="1600" dirty="0">
                <a:effectLst/>
                <a:ea typeface="Calibri"/>
              </a:rPr>
              <a:t> </a:t>
            </a:r>
            <a:r>
              <a:rPr lang="en-US" sz="1600" dirty="0" err="1">
                <a:effectLst/>
                <a:ea typeface="Calibri"/>
              </a:rPr>
              <a:t>tilaisuuden</a:t>
            </a:r>
            <a:r>
              <a:rPr lang="en-US" sz="1600" dirty="0">
                <a:effectLst/>
                <a:ea typeface="Calibri"/>
              </a:rPr>
              <a:t> </a:t>
            </a:r>
            <a:r>
              <a:rPr lang="en-US" sz="1600" dirty="0" err="1">
                <a:effectLst/>
                <a:ea typeface="Calibri"/>
              </a:rPr>
              <a:t>aloittamisen</a:t>
            </a:r>
            <a:r>
              <a:rPr lang="en-US" sz="1600" dirty="0">
                <a:effectLst/>
                <a:ea typeface="Calibri"/>
              </a:rPr>
              <a:t> </a:t>
            </a:r>
            <a:r>
              <a:rPr lang="en-US" sz="1600" dirty="0" err="1">
                <a:effectLst/>
                <a:ea typeface="Calibri"/>
              </a:rPr>
              <a:t>ajankohtana</a:t>
            </a:r>
            <a:r>
              <a:rPr lang="en-US" sz="1600" dirty="0">
                <a:effectLst/>
                <a:ea typeface="Calibri"/>
              </a:rPr>
              <a:t> </a:t>
            </a:r>
            <a:r>
              <a:rPr lang="en-US" sz="1600" dirty="0" err="1">
                <a:effectLst/>
                <a:ea typeface="Calibri"/>
              </a:rPr>
              <a:t>chattiin</a:t>
            </a:r>
            <a:r>
              <a:rPr lang="en-US" sz="1600" dirty="0">
                <a:effectLst/>
                <a:ea typeface="Calibri"/>
              </a:rPr>
              <a:t> </a:t>
            </a:r>
            <a:r>
              <a:rPr lang="en-US" sz="1600" dirty="0" err="1">
                <a:effectLst/>
                <a:ea typeface="Calibri"/>
              </a:rPr>
              <a:t>lisättäväksi</a:t>
            </a:r>
            <a:r>
              <a:rPr lang="en-US" sz="1600" dirty="0">
                <a:effectLst/>
                <a:ea typeface="Calibri"/>
              </a:rPr>
              <a:t> </a:t>
            </a:r>
            <a:r>
              <a:rPr lang="en-US" sz="1600" dirty="0" err="1">
                <a:effectLst/>
                <a:ea typeface="Calibri"/>
              </a:rPr>
              <a:t>tervetuloviestin</a:t>
            </a:r>
            <a:r>
              <a:rPr lang="en-US" sz="1600" dirty="0">
                <a:effectLst/>
                <a:ea typeface="Calibri"/>
              </a:rPr>
              <a:t>. </a:t>
            </a:r>
            <a:r>
              <a:rPr lang="en-US" sz="1600" dirty="0" err="1">
                <a:effectLst/>
                <a:ea typeface="Calibri"/>
              </a:rPr>
              <a:t>Esimerkiksi</a:t>
            </a:r>
            <a:r>
              <a:rPr lang="en-US" sz="1600" dirty="0">
                <a:effectLst/>
                <a:ea typeface="Calibri"/>
              </a:rPr>
              <a:t>: </a:t>
            </a:r>
            <a:r>
              <a:rPr lang="en-US" sz="1600" dirty="0" err="1">
                <a:effectLst/>
                <a:ea typeface="Calibri"/>
              </a:rPr>
              <a:t>Tervetuloa</a:t>
            </a:r>
            <a:r>
              <a:rPr lang="en-US" sz="1600" dirty="0">
                <a:effectLst/>
                <a:ea typeface="Calibri"/>
              </a:rPr>
              <a:t> X </a:t>
            </a:r>
            <a:r>
              <a:rPr lang="en-US" sz="1600" dirty="0" err="1">
                <a:effectLst/>
                <a:ea typeface="Calibri"/>
              </a:rPr>
              <a:t>tiedekunnan</a:t>
            </a:r>
            <a:r>
              <a:rPr lang="en-US" sz="1600" dirty="0">
                <a:effectLst/>
                <a:ea typeface="Calibri"/>
              </a:rPr>
              <a:t> </a:t>
            </a:r>
            <a:r>
              <a:rPr lang="en-US" sz="1600" dirty="0" err="1">
                <a:effectLst/>
                <a:ea typeface="Calibri"/>
              </a:rPr>
              <a:t>väitöstilaisuuteen</a:t>
            </a:r>
            <a:r>
              <a:rPr lang="en-US" sz="1600" dirty="0">
                <a:effectLst/>
                <a:ea typeface="Calibri"/>
              </a:rPr>
              <a:t>. </a:t>
            </a:r>
            <a:r>
              <a:rPr lang="en-US" sz="1600" dirty="0" err="1">
                <a:effectLst/>
                <a:ea typeface="Calibri"/>
              </a:rPr>
              <a:t>Tässä</a:t>
            </a:r>
            <a:r>
              <a:rPr lang="en-US" sz="1600" dirty="0">
                <a:effectLst/>
                <a:ea typeface="Calibri"/>
              </a:rPr>
              <a:t> </a:t>
            </a:r>
            <a:r>
              <a:rPr lang="en-US" sz="1600" dirty="0" err="1">
                <a:effectLst/>
                <a:ea typeface="Calibri"/>
              </a:rPr>
              <a:t>väitöstilaisuudessa</a:t>
            </a:r>
            <a:r>
              <a:rPr lang="en-US" sz="1600" dirty="0">
                <a:effectLst/>
                <a:ea typeface="Calibri"/>
              </a:rPr>
              <a:t> </a:t>
            </a:r>
            <a:r>
              <a:rPr lang="en-US" sz="1600" dirty="0" err="1">
                <a:effectLst/>
                <a:ea typeface="Calibri"/>
              </a:rPr>
              <a:t>tarkastetaan</a:t>
            </a:r>
            <a:r>
              <a:rPr lang="en-US" sz="1600" dirty="0">
                <a:effectLst/>
                <a:ea typeface="Calibri"/>
              </a:rPr>
              <a:t> NN: </a:t>
            </a:r>
            <a:r>
              <a:rPr lang="en-US" sz="1600" dirty="0" err="1">
                <a:effectLst/>
                <a:ea typeface="Calibri"/>
              </a:rPr>
              <a:t>väitöskirjaksi</a:t>
            </a:r>
            <a:r>
              <a:rPr lang="en-US" sz="1600" dirty="0">
                <a:effectLst/>
                <a:ea typeface="Calibri"/>
              </a:rPr>
              <a:t> </a:t>
            </a:r>
            <a:r>
              <a:rPr lang="en-US" sz="1600" dirty="0" err="1">
                <a:effectLst/>
                <a:ea typeface="Calibri"/>
              </a:rPr>
              <a:t>tarkoitettu</a:t>
            </a:r>
            <a:r>
              <a:rPr lang="en-US" sz="1600" dirty="0">
                <a:effectLst/>
                <a:ea typeface="Calibri"/>
              </a:rPr>
              <a:t> </a:t>
            </a:r>
            <a:r>
              <a:rPr lang="en-US" sz="1600" dirty="0" err="1">
                <a:effectLst/>
                <a:ea typeface="Calibri"/>
              </a:rPr>
              <a:t>tutkimus</a:t>
            </a:r>
            <a:r>
              <a:rPr lang="en-US" sz="1600" dirty="0">
                <a:effectLst/>
                <a:ea typeface="Calibri"/>
              </a:rPr>
              <a:t> “</a:t>
            </a:r>
            <a:r>
              <a:rPr lang="en-US" sz="1600" dirty="0" err="1">
                <a:effectLst/>
                <a:ea typeface="Calibri"/>
              </a:rPr>
              <a:t>xxxxxx</a:t>
            </a:r>
            <a:r>
              <a:rPr lang="en-US" sz="1600" dirty="0">
                <a:effectLst/>
                <a:ea typeface="Calibri"/>
              </a:rPr>
              <a:t>”. </a:t>
            </a:r>
            <a:r>
              <a:rPr lang="en-US" sz="1600" dirty="0" err="1">
                <a:effectLst/>
                <a:ea typeface="Calibri"/>
              </a:rPr>
              <a:t>Tilaisuuden</a:t>
            </a:r>
            <a:r>
              <a:rPr lang="en-US" sz="1600" dirty="0">
                <a:effectLst/>
                <a:ea typeface="Calibri"/>
              </a:rPr>
              <a:t> </a:t>
            </a:r>
            <a:r>
              <a:rPr lang="en-US" sz="1600" dirty="0" err="1">
                <a:effectLst/>
                <a:ea typeface="Calibri"/>
              </a:rPr>
              <a:t>kustoksena</a:t>
            </a:r>
            <a:r>
              <a:rPr lang="en-US" sz="1600" dirty="0">
                <a:effectLst/>
                <a:ea typeface="Calibri"/>
              </a:rPr>
              <a:t> </a:t>
            </a:r>
            <a:r>
              <a:rPr lang="en-US" sz="1600" dirty="0" err="1">
                <a:effectLst/>
                <a:ea typeface="Calibri"/>
              </a:rPr>
              <a:t>toimii</a:t>
            </a:r>
            <a:r>
              <a:rPr lang="en-US" sz="1600" dirty="0">
                <a:effectLst/>
                <a:ea typeface="Calibri"/>
              </a:rPr>
              <a:t> NN ja </a:t>
            </a:r>
            <a:r>
              <a:rPr lang="en-US" sz="1600" dirty="0" err="1">
                <a:effectLst/>
                <a:ea typeface="Calibri"/>
              </a:rPr>
              <a:t>vastaväittäjänä</a:t>
            </a:r>
            <a:r>
              <a:rPr lang="en-US" sz="1600" dirty="0">
                <a:effectLst/>
                <a:ea typeface="Calibri"/>
              </a:rPr>
              <a:t> NN. </a:t>
            </a:r>
            <a:r>
              <a:rPr lang="en-US" sz="1600" dirty="0" err="1">
                <a:effectLst/>
                <a:ea typeface="Calibri"/>
              </a:rPr>
              <a:t>Mukavaa</a:t>
            </a:r>
            <a:r>
              <a:rPr lang="en-US" sz="1600" dirty="0">
                <a:effectLst/>
                <a:ea typeface="Calibri"/>
              </a:rPr>
              <a:t>, </a:t>
            </a:r>
            <a:r>
              <a:rPr lang="en-US" sz="1600" dirty="0" err="1">
                <a:effectLst/>
                <a:ea typeface="Calibri"/>
              </a:rPr>
              <a:t>kun</a:t>
            </a:r>
            <a:r>
              <a:rPr lang="en-US" sz="1600" dirty="0">
                <a:effectLst/>
                <a:ea typeface="Calibri"/>
              </a:rPr>
              <a:t> </a:t>
            </a:r>
            <a:r>
              <a:rPr lang="en-US" sz="1600" dirty="0" err="1">
                <a:effectLst/>
                <a:ea typeface="Calibri"/>
              </a:rPr>
              <a:t>osallistut</a:t>
            </a:r>
            <a:r>
              <a:rPr lang="en-US" sz="1600" dirty="0">
                <a:effectLst/>
                <a:ea typeface="Calibri"/>
              </a:rPr>
              <a:t>!”</a:t>
            </a:r>
          </a:p>
          <a:p>
            <a:pPr marL="1200150" lvl="2" indent="-285750" fontAlgn="ctr">
              <a:buSzPts val="1000"/>
              <a:tabLst>
                <a:tab pos="1371600" algn="l"/>
              </a:tabLst>
            </a:pPr>
            <a:r>
              <a:rPr lang="en-US" sz="1600" dirty="0" err="1">
                <a:ea typeface="Calibri"/>
                <a:cs typeface="Arial"/>
              </a:rPr>
              <a:t>Moderaattorin</a:t>
            </a:r>
            <a:r>
              <a:rPr lang="en-US" sz="1600" dirty="0">
                <a:ea typeface="Calibri"/>
                <a:cs typeface="Arial"/>
              </a:rPr>
              <a:t> </a:t>
            </a:r>
            <a:r>
              <a:rPr lang="en-US" sz="1600" dirty="0" err="1">
                <a:ea typeface="Calibri"/>
                <a:cs typeface="Arial"/>
              </a:rPr>
              <a:t>kannattaa</a:t>
            </a:r>
            <a:r>
              <a:rPr lang="en-US" sz="1600" dirty="0">
                <a:ea typeface="Calibri"/>
                <a:cs typeface="Arial"/>
              </a:rPr>
              <a:t> </a:t>
            </a:r>
            <a:r>
              <a:rPr lang="en-US" sz="1600" dirty="0" err="1">
                <a:ea typeface="Calibri"/>
                <a:cs typeface="Arial"/>
              </a:rPr>
              <a:t>tarkistaa</a:t>
            </a:r>
            <a:r>
              <a:rPr lang="en-US" sz="1600" dirty="0">
                <a:ea typeface="Calibri"/>
                <a:cs typeface="Arial"/>
              </a:rPr>
              <a:t> </a:t>
            </a:r>
            <a:r>
              <a:rPr lang="en-US" sz="1600" dirty="0" err="1">
                <a:ea typeface="Calibri"/>
                <a:cs typeface="Arial"/>
              </a:rPr>
              <a:t>etäosallistujilta</a:t>
            </a:r>
            <a:r>
              <a:rPr lang="en-US" sz="1600" dirty="0">
                <a:ea typeface="Calibri"/>
                <a:cs typeface="Arial"/>
              </a:rPr>
              <a:t> </a:t>
            </a:r>
            <a:r>
              <a:rPr lang="en-US" sz="1600" dirty="0" err="1">
                <a:ea typeface="Calibri"/>
                <a:cs typeface="Arial"/>
              </a:rPr>
              <a:t>chatissä</a:t>
            </a:r>
            <a:r>
              <a:rPr lang="en-US" sz="1600" dirty="0">
                <a:ea typeface="Calibri"/>
                <a:cs typeface="Arial"/>
              </a:rPr>
              <a:t> </a:t>
            </a:r>
            <a:r>
              <a:rPr lang="en-US" sz="1600" dirty="0" err="1">
                <a:ea typeface="Calibri"/>
                <a:cs typeface="Arial"/>
              </a:rPr>
              <a:t>ennen</a:t>
            </a:r>
            <a:r>
              <a:rPr lang="en-US" sz="1600" dirty="0">
                <a:ea typeface="Calibri"/>
                <a:cs typeface="Arial"/>
              </a:rPr>
              <a:t> </a:t>
            </a:r>
            <a:r>
              <a:rPr lang="en-US" sz="1600" dirty="0" err="1">
                <a:ea typeface="Calibri"/>
                <a:cs typeface="Arial"/>
              </a:rPr>
              <a:t>tilaisuutta</a:t>
            </a:r>
            <a:r>
              <a:rPr lang="en-US" sz="1600" dirty="0">
                <a:ea typeface="Calibri"/>
                <a:cs typeface="Arial"/>
              </a:rPr>
              <a:t>, </a:t>
            </a:r>
            <a:r>
              <a:rPr lang="en-US" sz="1600" dirty="0" err="1">
                <a:ea typeface="Calibri"/>
                <a:cs typeface="Arial"/>
              </a:rPr>
              <a:t>että</a:t>
            </a:r>
            <a:r>
              <a:rPr lang="en-US" sz="1600" dirty="0">
                <a:ea typeface="Calibri"/>
                <a:cs typeface="Arial"/>
              </a:rPr>
              <a:t> </a:t>
            </a:r>
            <a:r>
              <a:rPr lang="en-US" sz="1600" dirty="0" err="1">
                <a:ea typeface="Calibri"/>
                <a:cs typeface="Arial"/>
              </a:rPr>
              <a:t>katsojat</a:t>
            </a:r>
            <a:r>
              <a:rPr lang="en-US" sz="1600" dirty="0">
                <a:ea typeface="Calibri"/>
                <a:cs typeface="Arial"/>
              </a:rPr>
              <a:t> </a:t>
            </a:r>
            <a:r>
              <a:rPr lang="en-US" sz="1600" dirty="0" err="1">
                <a:ea typeface="Calibri"/>
                <a:cs typeface="Arial"/>
              </a:rPr>
              <a:t>kuulevat</a:t>
            </a:r>
            <a:r>
              <a:rPr lang="en-US" sz="1600" dirty="0">
                <a:ea typeface="Calibri"/>
                <a:cs typeface="Arial"/>
              </a:rPr>
              <a:t> </a:t>
            </a:r>
            <a:r>
              <a:rPr lang="en-US" sz="1600" dirty="0" err="1">
                <a:ea typeface="Calibri"/>
                <a:cs typeface="Arial"/>
              </a:rPr>
              <a:t>salimikrofonit</a:t>
            </a:r>
            <a:r>
              <a:rPr lang="en-US" sz="1600" dirty="0">
                <a:ea typeface="Calibri"/>
                <a:cs typeface="Arial"/>
              </a:rPr>
              <a:t> </a:t>
            </a:r>
            <a:r>
              <a:rPr lang="en-US" sz="1600" dirty="0" err="1">
                <a:ea typeface="Calibri"/>
                <a:cs typeface="Arial"/>
              </a:rPr>
              <a:t>tarkoituksenmukaisella</a:t>
            </a:r>
            <a:r>
              <a:rPr lang="en-US" sz="1600" dirty="0">
                <a:ea typeface="Calibri"/>
                <a:cs typeface="Arial"/>
              </a:rPr>
              <a:t> </a:t>
            </a:r>
            <a:r>
              <a:rPr lang="en-US" sz="1600" dirty="0" err="1">
                <a:ea typeface="Calibri"/>
                <a:cs typeface="Arial"/>
              </a:rPr>
              <a:t>tavalla</a:t>
            </a:r>
            <a:r>
              <a:rPr lang="en-US" sz="1600" dirty="0">
                <a:ea typeface="Calibri"/>
                <a:cs typeface="Arial"/>
              </a:rPr>
              <a:t>. </a:t>
            </a:r>
            <a:r>
              <a:rPr lang="en-US" sz="1600" dirty="0" err="1">
                <a:ea typeface="Calibri"/>
                <a:cs typeface="Arial"/>
              </a:rPr>
              <a:t>Kustoksen</a:t>
            </a:r>
            <a:r>
              <a:rPr lang="en-US" sz="1600" dirty="0">
                <a:ea typeface="Calibri"/>
                <a:cs typeface="Arial"/>
              </a:rPr>
              <a:t> </a:t>
            </a:r>
            <a:r>
              <a:rPr lang="en-US" sz="1600" dirty="0" err="1">
                <a:ea typeface="Calibri"/>
                <a:cs typeface="Arial"/>
              </a:rPr>
              <a:t>kanssa</a:t>
            </a:r>
            <a:r>
              <a:rPr lang="en-US" sz="1600" dirty="0">
                <a:ea typeface="Calibri"/>
                <a:cs typeface="Arial"/>
              </a:rPr>
              <a:t> </a:t>
            </a:r>
            <a:r>
              <a:rPr lang="en-US" sz="1600" dirty="0" err="1">
                <a:ea typeface="Calibri"/>
                <a:cs typeface="Arial"/>
              </a:rPr>
              <a:t>tulee</a:t>
            </a:r>
            <a:r>
              <a:rPr lang="en-US" sz="1600" dirty="0">
                <a:ea typeface="Calibri"/>
                <a:cs typeface="Arial"/>
              </a:rPr>
              <a:t> </a:t>
            </a:r>
            <a:r>
              <a:rPr lang="en-US" sz="1600" dirty="0" err="1">
                <a:ea typeface="Calibri"/>
                <a:cs typeface="Arial"/>
              </a:rPr>
              <a:t>etukäteen</a:t>
            </a:r>
            <a:r>
              <a:rPr lang="en-US" sz="1600" dirty="0">
                <a:ea typeface="Calibri"/>
                <a:cs typeface="Arial"/>
              </a:rPr>
              <a:t> </a:t>
            </a:r>
            <a:r>
              <a:rPr lang="en-US" sz="1600" dirty="0" err="1">
                <a:ea typeface="Calibri"/>
                <a:cs typeface="Arial"/>
              </a:rPr>
              <a:t>sopia</a:t>
            </a:r>
            <a:r>
              <a:rPr lang="en-US" sz="1600" dirty="0">
                <a:ea typeface="Calibri"/>
                <a:cs typeface="Arial"/>
              </a:rPr>
              <a:t>, </a:t>
            </a:r>
            <a:r>
              <a:rPr lang="en-US" sz="1600" dirty="0" err="1">
                <a:ea typeface="Calibri"/>
                <a:cs typeface="Arial"/>
              </a:rPr>
              <a:t>miten</a:t>
            </a:r>
            <a:r>
              <a:rPr lang="en-US" sz="1600" dirty="0">
                <a:ea typeface="Calibri"/>
                <a:cs typeface="Arial"/>
              </a:rPr>
              <a:t> </a:t>
            </a:r>
            <a:r>
              <a:rPr lang="en-US" sz="1600" dirty="0" err="1">
                <a:ea typeface="Calibri"/>
                <a:cs typeface="Arial"/>
              </a:rPr>
              <a:t>toimitaan</a:t>
            </a:r>
            <a:r>
              <a:rPr lang="en-US" sz="1600" dirty="0">
                <a:ea typeface="Calibri"/>
                <a:cs typeface="Arial"/>
              </a:rPr>
              <a:t>, </a:t>
            </a:r>
            <a:r>
              <a:rPr lang="en-US" sz="1600" dirty="0" err="1">
                <a:ea typeface="Calibri"/>
                <a:cs typeface="Arial"/>
              </a:rPr>
              <a:t>jos</a:t>
            </a:r>
            <a:r>
              <a:rPr lang="en-US" sz="1600" dirty="0">
                <a:ea typeface="Calibri"/>
                <a:cs typeface="Arial"/>
              </a:rPr>
              <a:t> </a:t>
            </a:r>
            <a:r>
              <a:rPr lang="en-US" sz="1600" dirty="0" err="1">
                <a:ea typeface="Calibri"/>
                <a:cs typeface="Arial"/>
              </a:rPr>
              <a:t>esimerkiksi</a:t>
            </a:r>
            <a:r>
              <a:rPr lang="en-US" sz="1600" dirty="0">
                <a:ea typeface="Calibri"/>
                <a:cs typeface="Arial"/>
              </a:rPr>
              <a:t> </a:t>
            </a:r>
            <a:r>
              <a:rPr lang="en-US" sz="1600" dirty="0" err="1">
                <a:ea typeface="Calibri"/>
                <a:cs typeface="Arial"/>
              </a:rPr>
              <a:t>mikrofoneja</a:t>
            </a:r>
            <a:r>
              <a:rPr lang="en-US" sz="1600" dirty="0">
                <a:ea typeface="Calibri"/>
                <a:cs typeface="Arial"/>
              </a:rPr>
              <a:t> </a:t>
            </a:r>
            <a:r>
              <a:rPr lang="en-US" sz="1600" dirty="0" err="1">
                <a:ea typeface="Calibri"/>
                <a:cs typeface="Arial"/>
              </a:rPr>
              <a:t>olisi</a:t>
            </a:r>
            <a:r>
              <a:rPr lang="en-US" sz="1600" dirty="0">
                <a:ea typeface="Calibri"/>
                <a:cs typeface="Arial"/>
              </a:rPr>
              <a:t> </a:t>
            </a:r>
            <a:r>
              <a:rPr lang="en-US" sz="1600" dirty="0" err="1">
                <a:ea typeface="Calibri"/>
                <a:cs typeface="Arial"/>
              </a:rPr>
              <a:t>hyvä</a:t>
            </a:r>
            <a:r>
              <a:rPr lang="en-US" sz="1600" dirty="0">
                <a:ea typeface="Calibri"/>
                <a:cs typeface="Arial"/>
              </a:rPr>
              <a:t> </a:t>
            </a:r>
            <a:r>
              <a:rPr lang="en-US" sz="1600" dirty="0" err="1">
                <a:ea typeface="Calibri"/>
                <a:cs typeface="Arial"/>
              </a:rPr>
              <a:t>siirtää</a:t>
            </a:r>
            <a:r>
              <a:rPr lang="en-US" sz="1600" dirty="0">
                <a:ea typeface="Calibri"/>
                <a:cs typeface="Arial"/>
              </a:rPr>
              <a:t> </a:t>
            </a:r>
            <a:r>
              <a:rPr lang="en-US" sz="1600" dirty="0" err="1">
                <a:ea typeface="Calibri"/>
                <a:cs typeface="Arial"/>
              </a:rPr>
              <a:t>lähemmäs</a:t>
            </a:r>
            <a:r>
              <a:rPr lang="en-US" sz="1600" dirty="0">
                <a:ea typeface="Calibri"/>
                <a:cs typeface="Arial"/>
              </a:rPr>
              <a:t> </a:t>
            </a:r>
            <a:r>
              <a:rPr lang="en-US" sz="1600" dirty="0" err="1">
                <a:ea typeface="Calibri"/>
                <a:cs typeface="Arial"/>
              </a:rPr>
              <a:t>väittelijää</a:t>
            </a:r>
            <a:r>
              <a:rPr lang="en-US" sz="1600" dirty="0">
                <a:ea typeface="Calibri"/>
                <a:cs typeface="Arial"/>
              </a:rPr>
              <a:t> tai </a:t>
            </a:r>
            <a:r>
              <a:rPr lang="en-US" sz="1600" dirty="0" err="1">
                <a:ea typeface="Calibri"/>
                <a:cs typeface="Arial"/>
              </a:rPr>
              <a:t>vastaväittäjää</a:t>
            </a:r>
            <a:r>
              <a:rPr lang="en-US" sz="1600" dirty="0">
                <a:ea typeface="Calibri"/>
                <a:cs typeface="Arial"/>
              </a:rPr>
              <a:t>. </a:t>
            </a:r>
            <a:r>
              <a:rPr lang="en-US" sz="1600" dirty="0" err="1">
                <a:ea typeface="Calibri"/>
                <a:cs typeface="Arial"/>
              </a:rPr>
              <a:t>Katsojia</a:t>
            </a:r>
            <a:r>
              <a:rPr lang="en-US" sz="1600" dirty="0">
                <a:ea typeface="Calibri"/>
                <a:cs typeface="Arial"/>
              </a:rPr>
              <a:t> </a:t>
            </a:r>
            <a:r>
              <a:rPr lang="en-US" sz="1600" dirty="0" err="1">
                <a:ea typeface="Calibri"/>
                <a:cs typeface="Arial"/>
              </a:rPr>
              <a:t>kannattaa</a:t>
            </a:r>
            <a:r>
              <a:rPr lang="en-US" sz="1600" dirty="0">
                <a:ea typeface="Calibri"/>
                <a:cs typeface="Arial"/>
              </a:rPr>
              <a:t> </a:t>
            </a:r>
            <a:r>
              <a:rPr lang="en-US" sz="1600" dirty="0" err="1">
                <a:ea typeface="Calibri"/>
                <a:cs typeface="Arial"/>
              </a:rPr>
              <a:t>huomioida</a:t>
            </a:r>
            <a:r>
              <a:rPr lang="en-US" sz="1600" dirty="0">
                <a:ea typeface="Calibri"/>
                <a:cs typeface="Arial"/>
              </a:rPr>
              <a:t> </a:t>
            </a:r>
            <a:r>
              <a:rPr lang="en-US" sz="1600" dirty="0" err="1">
                <a:ea typeface="Calibri"/>
                <a:cs typeface="Arial"/>
              </a:rPr>
              <a:t>chatissä</a:t>
            </a:r>
            <a:r>
              <a:rPr lang="en-US" sz="1600" dirty="0">
                <a:ea typeface="Calibri"/>
                <a:cs typeface="Arial"/>
              </a:rPr>
              <a:t> mm. </a:t>
            </a:r>
            <a:r>
              <a:rPr lang="en-US" sz="1600" dirty="0" err="1">
                <a:ea typeface="Calibri"/>
                <a:cs typeface="Arial"/>
              </a:rPr>
              <a:t>kiittämällä</a:t>
            </a:r>
            <a:r>
              <a:rPr lang="en-US" sz="1600" dirty="0">
                <a:ea typeface="Calibri"/>
                <a:cs typeface="Arial"/>
              </a:rPr>
              <a:t> </a:t>
            </a:r>
            <a:r>
              <a:rPr lang="en-US" sz="1600" dirty="0" err="1">
                <a:ea typeface="Calibri"/>
                <a:cs typeface="Arial"/>
              </a:rPr>
              <a:t>palautteista</a:t>
            </a:r>
            <a:r>
              <a:rPr lang="en-US" sz="1600" dirty="0">
                <a:ea typeface="Calibri"/>
                <a:cs typeface="Arial"/>
              </a:rPr>
              <a:t>.</a:t>
            </a:r>
            <a:endParaRPr lang="fi-FI" sz="1600" dirty="0">
              <a:effectLst/>
              <a:ea typeface="Calibri"/>
              <a:cs typeface="Arial"/>
            </a:endParaRPr>
          </a:p>
          <a:p>
            <a:pPr marL="1200150" lvl="2" indent="-285750" fontAlgn="ctr">
              <a:buSzPts val="1000"/>
              <a:tabLst>
                <a:tab pos="1371600" algn="l"/>
              </a:tabLst>
            </a:pPr>
            <a:r>
              <a:rPr lang="fi-FI" sz="1600" dirty="0">
                <a:effectLst/>
                <a:ea typeface="Calibri"/>
              </a:rPr>
              <a:t>Chat-kysymysten välittäminen </a:t>
            </a:r>
            <a:r>
              <a:rPr lang="fi-FI" sz="1600" dirty="0">
                <a:ea typeface="Calibri"/>
              </a:rPr>
              <a:t>väitöksen osapuolille: Moderaattorin on hyvä kertoa väitöstilaisuuden alussa chatissä, miten etänä osallistuva yleisö voi esittää kysymyksiä väitöstilaisuuden lopuksi. Tästä voi muistuttaa tilaisuuden aikana. Yleisön puheenvuoropyyntöjen poimiminen chatistä on syytä käydä huolellisesti kustoksen kanssa läpi, sillä kustos on tilaisuuden puheenjohtaja ja jakaa puheenvuorot. Katso intranetistä tarkemmin aiheesta ja kustoksen mahdollisuuksista.</a:t>
            </a:r>
          </a:p>
          <a:p>
            <a:pPr marL="1200150" lvl="2" indent="-285750" fontAlgn="ctr">
              <a:buSzPts val="1000"/>
              <a:tabLst>
                <a:tab pos="1371600" algn="l"/>
              </a:tabLst>
            </a:pPr>
            <a:r>
              <a:rPr lang="fi-FI" sz="1600" dirty="0">
                <a:effectLst/>
                <a:ea typeface="Calibri"/>
                <a:cs typeface="Arial"/>
              </a:rPr>
              <a:t>Tilaisuuden etäosallistumisen päättäminen: Moderaattori kertoo chatissä yleisölle, kun tilaisuus on päättynyt ja liittää ketjuun kiitoksen yleisön osallistumisesta. Moderaattori tallentaa chatin (</a:t>
            </a:r>
            <a:r>
              <a:rPr lang="fi-FI" sz="1600" dirty="0" err="1">
                <a:effectLst/>
                <a:ea typeface="Calibri"/>
                <a:cs typeface="Arial"/>
              </a:rPr>
              <a:t>save</a:t>
            </a:r>
            <a:r>
              <a:rPr lang="fi-FI" sz="1600" dirty="0">
                <a:effectLst/>
                <a:ea typeface="Calibri"/>
                <a:cs typeface="Arial"/>
              </a:rPr>
              <a:t> </a:t>
            </a:r>
            <a:r>
              <a:rPr lang="fi-FI" sz="1600" dirty="0" err="1">
                <a:effectLst/>
                <a:ea typeface="Calibri"/>
                <a:cs typeface="Arial"/>
              </a:rPr>
              <a:t>chat</a:t>
            </a:r>
            <a:r>
              <a:rPr lang="fi-FI" sz="1600" dirty="0">
                <a:effectLst/>
                <a:ea typeface="Calibri"/>
                <a:cs typeface="Arial"/>
              </a:rPr>
              <a:t>) väittelijää varten.</a:t>
            </a:r>
          </a:p>
        </p:txBody>
      </p:sp>
      <p:sp>
        <p:nvSpPr>
          <p:cNvPr id="4" name="Footer Placeholder 3">
            <a:extLst>
              <a:ext uri="{FF2B5EF4-FFF2-40B4-BE49-F238E27FC236}">
                <a16:creationId xmlns:a16="http://schemas.microsoft.com/office/drawing/2014/main" id="{47EF8E1B-7CE8-4E1C-AB35-906781E20D56}"/>
              </a:ext>
            </a:extLst>
          </p:cNvPr>
          <p:cNvSpPr>
            <a:spLocks noGrp="1"/>
          </p:cNvSpPr>
          <p:nvPr>
            <p:ph type="ftr" sz="quarter" idx="3"/>
          </p:nvPr>
        </p:nvSpPr>
        <p:spPr/>
        <p:txBody>
          <a:bodyPr/>
          <a:lstStyle/>
          <a:p>
            <a:r>
              <a:rPr lang="fi-FI" dirty="0">
                <a:solidFill>
                  <a:schemeClr val="tx1"/>
                </a:solidFill>
              </a:rPr>
              <a:t>Katso lisää vinkkejä intranetin sivulta Väitöstilaisuus.</a:t>
            </a:r>
          </a:p>
        </p:txBody>
      </p:sp>
      <p:sp>
        <p:nvSpPr>
          <p:cNvPr id="5" name="Date Placeholder 4">
            <a:extLst>
              <a:ext uri="{FF2B5EF4-FFF2-40B4-BE49-F238E27FC236}">
                <a16:creationId xmlns:a16="http://schemas.microsoft.com/office/drawing/2014/main" id="{471FB99A-B1B5-45A7-BA06-DA52386C2EE2}"/>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E71CBB3C-6995-4E51-BEE3-90D86AB59F49}"/>
              </a:ext>
            </a:extLst>
          </p:cNvPr>
          <p:cNvSpPr>
            <a:spLocks noGrp="1"/>
          </p:cNvSpPr>
          <p:nvPr>
            <p:ph type="sldNum" sz="quarter" idx="4"/>
          </p:nvPr>
        </p:nvSpPr>
        <p:spPr/>
        <p:txBody>
          <a:bodyPr/>
          <a:lstStyle/>
          <a:p>
            <a:r>
              <a:rPr lang="fi-FI"/>
              <a:t>|  </a:t>
            </a:r>
            <a:fld id="{CDC8994D-33BE-6F4B-918B-78B2D731EB1C}" type="slidenum">
              <a:rPr lang="fi-FI" smtClean="0"/>
              <a:pPr/>
              <a:t>12</a:t>
            </a:fld>
            <a:endParaRPr lang="fi-FI"/>
          </a:p>
        </p:txBody>
      </p:sp>
    </p:spTree>
    <p:extLst>
      <p:ext uri="{BB962C8B-B14F-4D97-AF65-F5344CB8AC3E}">
        <p14:creationId xmlns:p14="http://schemas.microsoft.com/office/powerpoint/2010/main" val="2119254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1DDA8-6701-ABD9-409F-4A49B35E577B}"/>
              </a:ext>
            </a:extLst>
          </p:cNvPr>
          <p:cNvSpPr>
            <a:spLocks noGrp="1"/>
          </p:cNvSpPr>
          <p:nvPr>
            <p:ph type="title"/>
          </p:nvPr>
        </p:nvSpPr>
        <p:spPr/>
        <p:txBody>
          <a:bodyPr/>
          <a:lstStyle/>
          <a:p>
            <a:r>
              <a:rPr lang="en-FI" dirty="0"/>
              <a:t>Mahdollisia toimintatapoja kustokselle</a:t>
            </a:r>
          </a:p>
        </p:txBody>
      </p:sp>
      <p:sp>
        <p:nvSpPr>
          <p:cNvPr id="3" name="Content Placeholder 2">
            <a:extLst>
              <a:ext uri="{FF2B5EF4-FFF2-40B4-BE49-F238E27FC236}">
                <a16:creationId xmlns:a16="http://schemas.microsoft.com/office/drawing/2014/main" id="{97B271F4-E7EF-D5FA-FA15-F65490FB27F0}"/>
              </a:ext>
            </a:extLst>
          </p:cNvPr>
          <p:cNvSpPr>
            <a:spLocks noGrp="1"/>
          </p:cNvSpPr>
          <p:nvPr>
            <p:ph idx="1"/>
          </p:nvPr>
        </p:nvSpPr>
        <p:spPr/>
        <p:txBody>
          <a:bodyPr/>
          <a:lstStyle/>
          <a:p>
            <a:r>
              <a:rPr lang="en-FI" sz="2400" dirty="0"/>
              <a:t>On mahdollista, että väitöstä seurataan esimerkiksi kansainvälisissä tiedeorganisaatioissa, joiden edustajat voivat haluta esittää kysymyksiä väittelijälle eli osallistua vuorovaikutukseen etänä tilaisuuden lopuksi.</a:t>
            </a:r>
          </a:p>
          <a:p>
            <a:r>
              <a:rPr lang="en-FI" sz="2400" dirty="0"/>
              <a:t>Panoptolla toteutettu, perinteisen väitöstilaisuuden suoratoisto ei ole sellaisenaan tarkoituksenmukainen vuorovaikutukselle katsojien kanssa (yleisön puheenvuoropyynnöt). Jos etäyleisölle halutaan mahdollistaa puheenvuoropyynnöt, ne voi toteuttaa esimerkiksi tekstiviestinä kustoksen työpuhelinnumeroon. Tässä tapauksessa kustos esittäisi kysymykset vastaväittäjän loppupuheenvuoron ja väittelijän kehotuksen jälkeen.</a:t>
            </a:r>
          </a:p>
          <a:p>
            <a:r>
              <a:rPr lang="en-FI" sz="2400" dirty="0"/>
              <a:t>Zoomissa etäosallistuminen on mahdollista chatin avulla. Kustoksen kannattaa suunnitella yhdessä tilaisuuden moderaattorin kanssa, miten väitöksen lopussa mahdolliset puheenvuoropyynnöt jaetaan. Hyvä suunnittelu säilyttää tilaisuuden sujuvuuden ja arvokkuuden. </a:t>
            </a:r>
          </a:p>
        </p:txBody>
      </p:sp>
      <p:sp>
        <p:nvSpPr>
          <p:cNvPr id="4" name="Footer Placeholder 3">
            <a:extLst>
              <a:ext uri="{FF2B5EF4-FFF2-40B4-BE49-F238E27FC236}">
                <a16:creationId xmlns:a16="http://schemas.microsoft.com/office/drawing/2014/main" id="{011D8975-FBA9-6BFF-1511-31B6E33EF73E}"/>
              </a:ext>
            </a:extLst>
          </p:cNvPr>
          <p:cNvSpPr>
            <a:spLocks noGrp="1"/>
          </p:cNvSpPr>
          <p:nvPr>
            <p:ph type="ftr" sz="quarter" idx="3"/>
          </p:nvPr>
        </p:nvSpPr>
        <p:spPr/>
        <p:txBody>
          <a:bodyPr/>
          <a:lstStyle/>
          <a:p>
            <a:r>
              <a:rPr lang="fi-FI" dirty="0">
                <a:solidFill>
                  <a:schemeClr val="tx1"/>
                </a:solidFill>
              </a:rPr>
              <a:t>Katso lisää vinkkejä intranetin sivulta Väitöstilaisuus.</a:t>
            </a:r>
          </a:p>
        </p:txBody>
      </p:sp>
      <p:sp>
        <p:nvSpPr>
          <p:cNvPr id="5" name="Date Placeholder 4">
            <a:extLst>
              <a:ext uri="{FF2B5EF4-FFF2-40B4-BE49-F238E27FC236}">
                <a16:creationId xmlns:a16="http://schemas.microsoft.com/office/drawing/2014/main" id="{7B2661CA-E988-F5C5-5C8A-64D74CD220F3}"/>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2F1D972D-087B-6432-308F-D386601B8200}"/>
              </a:ext>
            </a:extLst>
          </p:cNvPr>
          <p:cNvSpPr>
            <a:spLocks noGrp="1"/>
          </p:cNvSpPr>
          <p:nvPr>
            <p:ph type="sldNum" sz="quarter" idx="4"/>
          </p:nvPr>
        </p:nvSpPr>
        <p:spPr/>
        <p:txBody>
          <a:bodyPr/>
          <a:lstStyle/>
          <a:p>
            <a:r>
              <a:rPr lang="fi-FI"/>
              <a:t>|  </a:t>
            </a:r>
            <a:fld id="{CDC8994D-33BE-6F4B-918B-78B2D731EB1C}" type="slidenum">
              <a:rPr lang="fi-FI" smtClean="0"/>
              <a:pPr/>
              <a:t>13</a:t>
            </a:fld>
            <a:endParaRPr lang="fi-FI"/>
          </a:p>
        </p:txBody>
      </p:sp>
    </p:spTree>
    <p:extLst>
      <p:ext uri="{BB962C8B-B14F-4D97-AF65-F5344CB8AC3E}">
        <p14:creationId xmlns:p14="http://schemas.microsoft.com/office/powerpoint/2010/main" val="1028886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Yhteyshenkilöt tiedekunnissa</a:t>
            </a:r>
            <a:endParaRPr lang="en-US"/>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61609278"/>
              </p:ext>
            </p:extLst>
          </p:nvPr>
        </p:nvGraphicFramePr>
        <p:xfrm>
          <a:off x="430211" y="1811338"/>
          <a:ext cx="10771188" cy="4048760"/>
        </p:xfrm>
        <a:graphic>
          <a:graphicData uri="http://schemas.openxmlformats.org/drawingml/2006/table">
            <a:tbl>
              <a:tblPr firstRow="1" bandRow="1">
                <a:tableStyleId>{5C22544A-7EE6-4342-B048-85BDC9FD1C3A}</a:tableStyleId>
              </a:tblPr>
              <a:tblGrid>
                <a:gridCol w="3590396">
                  <a:extLst>
                    <a:ext uri="{9D8B030D-6E8A-4147-A177-3AD203B41FA5}">
                      <a16:colId xmlns:a16="http://schemas.microsoft.com/office/drawing/2014/main" val="913095013"/>
                    </a:ext>
                  </a:extLst>
                </a:gridCol>
                <a:gridCol w="3590396">
                  <a:extLst>
                    <a:ext uri="{9D8B030D-6E8A-4147-A177-3AD203B41FA5}">
                      <a16:colId xmlns:a16="http://schemas.microsoft.com/office/drawing/2014/main" val="682088498"/>
                    </a:ext>
                  </a:extLst>
                </a:gridCol>
                <a:gridCol w="3590396">
                  <a:extLst>
                    <a:ext uri="{9D8B030D-6E8A-4147-A177-3AD203B41FA5}">
                      <a16:colId xmlns:a16="http://schemas.microsoft.com/office/drawing/2014/main" val="3658651212"/>
                    </a:ext>
                  </a:extLst>
                </a:gridCol>
              </a:tblGrid>
              <a:tr h="370840">
                <a:tc>
                  <a:txBody>
                    <a:bodyPr/>
                    <a:lstStyle/>
                    <a:p>
                      <a:r>
                        <a:rPr lang="fi-FI"/>
                        <a:t>Tiedekunta</a:t>
                      </a:r>
                      <a:endParaRPr lang="en-US"/>
                    </a:p>
                  </a:txBody>
                  <a:tcPr/>
                </a:tc>
                <a:tc>
                  <a:txBody>
                    <a:bodyPr/>
                    <a:lstStyle/>
                    <a:p>
                      <a:r>
                        <a:rPr lang="fi-FI"/>
                        <a:t>E-mail</a:t>
                      </a:r>
                      <a:endParaRPr lang="en-US"/>
                    </a:p>
                  </a:txBody>
                  <a:tcPr/>
                </a:tc>
                <a:tc>
                  <a:txBody>
                    <a:bodyPr/>
                    <a:lstStyle/>
                    <a:p>
                      <a:r>
                        <a:rPr lang="fi-FI"/>
                        <a:t>Henkilö</a:t>
                      </a:r>
                      <a:endParaRPr lang="en-US"/>
                    </a:p>
                  </a:txBody>
                  <a:tcPr/>
                </a:tc>
                <a:extLst>
                  <a:ext uri="{0D108BD9-81ED-4DB2-BD59-A6C34878D82A}">
                    <a16:rowId xmlns:a16="http://schemas.microsoft.com/office/drawing/2014/main" val="3614060546"/>
                  </a:ext>
                </a:extLst>
              </a:tr>
              <a:tr h="370840">
                <a:tc>
                  <a:txBody>
                    <a:bodyPr/>
                    <a:lstStyle/>
                    <a:p>
                      <a:r>
                        <a:rPr lang="fi-FI"/>
                        <a:t>MET</a:t>
                      </a:r>
                      <a:endParaRPr lang="en-US"/>
                    </a:p>
                  </a:txBody>
                  <a:tcPr/>
                </a:tc>
                <a:tc>
                  <a:txBody>
                    <a:bodyPr/>
                    <a:lstStyle/>
                    <a:p>
                      <a:r>
                        <a:rPr lang="fi-FI"/>
                        <a:t>met.doc.tau@tuni.fi</a:t>
                      </a:r>
                      <a:endParaRPr lang="en-US"/>
                    </a:p>
                  </a:txBody>
                  <a:tcPr/>
                </a:tc>
                <a:tc>
                  <a:txBody>
                    <a:bodyPr/>
                    <a:lstStyle/>
                    <a:p>
                      <a:r>
                        <a:rPr lang="fi-FI"/>
                        <a:t>Henna</a:t>
                      </a:r>
                      <a:r>
                        <a:rPr lang="fi-FI" baseline="0"/>
                        <a:t> Mattila</a:t>
                      </a:r>
                      <a:endParaRPr lang="en-US"/>
                    </a:p>
                  </a:txBody>
                  <a:tcPr/>
                </a:tc>
                <a:extLst>
                  <a:ext uri="{0D108BD9-81ED-4DB2-BD59-A6C34878D82A}">
                    <a16:rowId xmlns:a16="http://schemas.microsoft.com/office/drawing/2014/main" val="2441915835"/>
                  </a:ext>
                </a:extLst>
              </a:tr>
              <a:tr h="370840">
                <a:tc>
                  <a:txBody>
                    <a:bodyPr/>
                    <a:lstStyle/>
                    <a:p>
                      <a:r>
                        <a:rPr lang="fi-FI"/>
                        <a:t>SOC</a:t>
                      </a:r>
                      <a:endParaRPr lang="en-US"/>
                    </a:p>
                  </a:txBody>
                  <a:tcPr/>
                </a:tc>
                <a:tc>
                  <a:txBody>
                    <a:bodyPr/>
                    <a:lstStyle/>
                    <a:p>
                      <a:r>
                        <a:rPr lang="fi-FI"/>
                        <a:t>soc.doc.tau@tuni.fi</a:t>
                      </a:r>
                      <a:endParaRPr lang="en-US"/>
                    </a:p>
                  </a:txBody>
                  <a:tcPr/>
                </a:tc>
                <a:tc>
                  <a:txBody>
                    <a:bodyPr/>
                    <a:lstStyle/>
                    <a:p>
                      <a:r>
                        <a:rPr lang="fi-FI"/>
                        <a:t>Leena</a:t>
                      </a:r>
                      <a:r>
                        <a:rPr lang="fi-FI" baseline="0"/>
                        <a:t> Nikkari</a:t>
                      </a:r>
                      <a:endParaRPr lang="en-US"/>
                    </a:p>
                  </a:txBody>
                  <a:tcPr/>
                </a:tc>
                <a:extLst>
                  <a:ext uri="{0D108BD9-81ED-4DB2-BD59-A6C34878D82A}">
                    <a16:rowId xmlns:a16="http://schemas.microsoft.com/office/drawing/2014/main" val="2397417137"/>
                  </a:ext>
                </a:extLst>
              </a:tr>
              <a:tr h="459376">
                <a:tc>
                  <a:txBody>
                    <a:bodyPr/>
                    <a:lstStyle/>
                    <a:p>
                      <a:r>
                        <a:rPr lang="fi-FI" dirty="0"/>
                        <a:t>ENS</a:t>
                      </a:r>
                      <a:endParaRPr lang="en-US" dirty="0"/>
                    </a:p>
                  </a:txBody>
                  <a:tcPr/>
                </a:tc>
                <a:tc>
                  <a:txBody>
                    <a:bodyPr/>
                    <a:lstStyle/>
                    <a:p>
                      <a:r>
                        <a:rPr lang="fi-FI"/>
                        <a:t>ens.doc.tau@tuni.fi</a:t>
                      </a:r>
                      <a:endParaRPr lang="en-US"/>
                    </a:p>
                  </a:txBody>
                  <a:tcPr/>
                </a:tc>
                <a:tc>
                  <a:txBody>
                    <a:bodyPr/>
                    <a:lstStyle/>
                    <a:p>
                      <a:r>
                        <a:rPr lang="fi-FI" dirty="0"/>
                        <a:t>Anna Nykänen (</a:t>
                      </a:r>
                      <a:r>
                        <a:rPr lang="en-GB" sz="1800" b="0" i="0" kern="1200" dirty="0">
                          <a:solidFill>
                            <a:schemeClr val="dk1"/>
                          </a:solidFill>
                          <a:effectLst/>
                          <a:latin typeface="+mn-lt"/>
                          <a:ea typeface="+mn-ea"/>
                          <a:cs typeface="+mn-cs"/>
                        </a:rPr>
                        <a:t>DPENS </a:t>
                      </a:r>
                      <a:r>
                        <a:rPr lang="en-GB" sz="1800" b="0" i="0" kern="1200" dirty="0" err="1">
                          <a:solidFill>
                            <a:schemeClr val="dk1"/>
                          </a:solidFill>
                          <a:effectLst/>
                          <a:latin typeface="+mn-lt"/>
                          <a:ea typeface="+mn-ea"/>
                          <a:cs typeface="+mn-cs"/>
                        </a:rPr>
                        <a:t>ja</a:t>
                      </a:r>
                      <a:r>
                        <a:rPr lang="en-GB" sz="1800" b="0" i="0" kern="1200" dirty="0">
                          <a:solidFill>
                            <a:schemeClr val="dk1"/>
                          </a:solidFill>
                          <a:effectLst/>
                          <a:latin typeface="+mn-lt"/>
                          <a:ea typeface="+mn-ea"/>
                          <a:cs typeface="+mn-cs"/>
                        </a:rPr>
                        <a:t> DPES)</a:t>
                      </a:r>
                      <a:endParaRPr lang="en-US" dirty="0"/>
                    </a:p>
                  </a:txBody>
                  <a:tcPr/>
                </a:tc>
                <a:extLst>
                  <a:ext uri="{0D108BD9-81ED-4DB2-BD59-A6C34878D82A}">
                    <a16:rowId xmlns:a16="http://schemas.microsoft.com/office/drawing/2014/main" val="197293743"/>
                  </a:ext>
                </a:extLst>
              </a:tr>
              <a:tr h="370840">
                <a:tc>
                  <a:txBody>
                    <a:bodyPr/>
                    <a:lstStyle/>
                    <a:p>
                      <a:r>
                        <a:rPr lang="fi-FI" u="none"/>
                        <a:t>ITC</a:t>
                      </a:r>
                      <a:endParaRPr lang="en-US" u="none"/>
                    </a:p>
                  </a:txBody>
                  <a:tcPr/>
                </a:tc>
                <a:tc>
                  <a:txBody>
                    <a:bodyPr/>
                    <a:lstStyle/>
                    <a:p>
                      <a:r>
                        <a:rPr lang="fi-FI" u="none"/>
                        <a:t>itc.doc.tau@tuni.fi</a:t>
                      </a:r>
                    </a:p>
                    <a:p>
                      <a:r>
                        <a:rPr lang="en-US" sz="1800" u="none" kern="1200">
                          <a:solidFill>
                            <a:schemeClr val="dk1"/>
                          </a:solidFill>
                          <a:effectLst/>
                          <a:latin typeface="+mn-lt"/>
                          <a:ea typeface="+mn-ea"/>
                          <a:cs typeface="+mn-cs"/>
                        </a:rPr>
                        <a:t>cee.doc.tau@tuni.fi</a:t>
                      </a:r>
                      <a:endParaRPr lang="en-US" u="none"/>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a:t>Sari Raudasoja (</a:t>
                      </a:r>
                      <a:r>
                        <a:rPr lang="fi-FI" sz="1800" b="0" i="0" kern="1200">
                          <a:solidFill>
                            <a:schemeClr val="dk1"/>
                          </a:solidFill>
                          <a:effectLst/>
                          <a:latin typeface="+mn-lt"/>
                          <a:ea typeface="+mn-ea"/>
                          <a:cs typeface="+mn-cs"/>
                        </a:rPr>
                        <a:t>DPHAT, DPMCP, DPLA, DPII ja DPCMT)</a:t>
                      </a:r>
                    </a:p>
                    <a:p>
                      <a:r>
                        <a:rPr lang="fi-FI"/>
                        <a:t>Elina Orava</a:t>
                      </a:r>
                      <a:r>
                        <a:rPr lang="fi-FI" baseline="0"/>
                        <a:t> (DPIS, DPCEE)</a:t>
                      </a:r>
                      <a:endParaRPr lang="en-US"/>
                    </a:p>
                  </a:txBody>
                  <a:tcPr/>
                </a:tc>
                <a:extLst>
                  <a:ext uri="{0D108BD9-81ED-4DB2-BD59-A6C34878D82A}">
                    <a16:rowId xmlns:a16="http://schemas.microsoft.com/office/drawing/2014/main" val="524910154"/>
                  </a:ext>
                </a:extLst>
              </a:tr>
              <a:tr h="370840">
                <a:tc>
                  <a:txBody>
                    <a:bodyPr/>
                    <a:lstStyle/>
                    <a:p>
                      <a:r>
                        <a:rPr lang="fi-FI"/>
                        <a:t>EDU</a:t>
                      </a:r>
                      <a:endParaRPr lang="en-US"/>
                    </a:p>
                  </a:txBody>
                  <a:tcPr/>
                </a:tc>
                <a:tc>
                  <a:txBody>
                    <a:bodyPr/>
                    <a:lstStyle/>
                    <a:p>
                      <a:r>
                        <a:rPr lang="fi-FI"/>
                        <a:t>edu.doc.tau@tuni.fi</a:t>
                      </a:r>
                      <a:endParaRPr lang="en-US"/>
                    </a:p>
                  </a:txBody>
                  <a:tcPr/>
                </a:tc>
                <a:tc>
                  <a:txBody>
                    <a:bodyPr/>
                    <a:lstStyle/>
                    <a:p>
                      <a:r>
                        <a:rPr lang="fi-FI"/>
                        <a:t>Sari Raudasoja</a:t>
                      </a:r>
                      <a:endParaRPr lang="en-US"/>
                    </a:p>
                  </a:txBody>
                  <a:tcPr/>
                </a:tc>
                <a:extLst>
                  <a:ext uri="{0D108BD9-81ED-4DB2-BD59-A6C34878D82A}">
                    <a16:rowId xmlns:a16="http://schemas.microsoft.com/office/drawing/2014/main" val="40438029"/>
                  </a:ext>
                </a:extLst>
              </a:tr>
              <a:tr h="370840">
                <a:tc>
                  <a:txBody>
                    <a:bodyPr/>
                    <a:lstStyle/>
                    <a:p>
                      <a:r>
                        <a:rPr lang="fi-FI"/>
                        <a:t>BEN</a:t>
                      </a:r>
                      <a:endParaRPr lang="en-US"/>
                    </a:p>
                  </a:txBody>
                  <a:tcPr/>
                </a:tc>
                <a:tc>
                  <a:txBody>
                    <a:bodyPr/>
                    <a:lstStyle/>
                    <a:p>
                      <a:r>
                        <a:rPr lang="fi-FI"/>
                        <a:t>ben.doc.tau@tuni.fi</a:t>
                      </a:r>
                      <a:endParaRPr lang="en-US"/>
                    </a:p>
                  </a:txBody>
                  <a:tcPr/>
                </a:tc>
                <a:tc>
                  <a:txBody>
                    <a:bodyPr/>
                    <a:lstStyle/>
                    <a:p>
                      <a:r>
                        <a:rPr lang="en-US" dirty="0"/>
                        <a:t>Anna </a:t>
                      </a:r>
                      <a:r>
                        <a:rPr lang="en-US" dirty="0" err="1"/>
                        <a:t>Halonen</a:t>
                      </a:r>
                      <a:r>
                        <a:rPr lang="en-US" dirty="0"/>
                        <a:t> (</a:t>
                      </a:r>
                      <a:r>
                        <a:rPr lang="en-GB" sz="1800" b="0" i="0" kern="1200" dirty="0">
                          <a:solidFill>
                            <a:schemeClr val="dk1"/>
                          </a:solidFill>
                          <a:effectLst/>
                          <a:latin typeface="+mn-lt"/>
                          <a:ea typeface="+mn-ea"/>
                          <a:cs typeface="+mn-cs"/>
                        </a:rPr>
                        <a:t>DPBEN)</a:t>
                      </a:r>
                      <a:endParaRPr lang="en-US" dirty="0"/>
                    </a:p>
                  </a:txBody>
                  <a:tcPr/>
                </a:tc>
                <a:extLst>
                  <a:ext uri="{0D108BD9-81ED-4DB2-BD59-A6C34878D82A}">
                    <a16:rowId xmlns:a16="http://schemas.microsoft.com/office/drawing/2014/main" val="3423681556"/>
                  </a:ext>
                </a:extLst>
              </a:tr>
              <a:tr h="370840">
                <a:tc>
                  <a:txBody>
                    <a:bodyPr/>
                    <a:lstStyle/>
                    <a:p>
                      <a:r>
                        <a:rPr lang="fi-FI"/>
                        <a:t>MAB</a:t>
                      </a:r>
                      <a:endParaRPr lang="en-US"/>
                    </a:p>
                  </a:txBody>
                  <a:tcPr/>
                </a:tc>
                <a:tc>
                  <a:txBody>
                    <a:bodyPr/>
                    <a:lstStyle/>
                    <a:p>
                      <a:r>
                        <a:rPr lang="fi-FI"/>
                        <a:t>mab.doc.tau@tuni.fi</a:t>
                      </a:r>
                      <a:endParaRPr lang="en-US"/>
                    </a:p>
                  </a:txBody>
                  <a:tcPr/>
                </a:tc>
                <a:tc>
                  <a:txBody>
                    <a:bodyPr/>
                    <a:lstStyle/>
                    <a:p>
                      <a:r>
                        <a:rPr lang="fi-FI" dirty="0"/>
                        <a:t>Hanna</a:t>
                      </a:r>
                      <a:r>
                        <a:rPr lang="fi-FI" baseline="0" dirty="0"/>
                        <a:t> </a:t>
                      </a:r>
                      <a:r>
                        <a:rPr lang="fi-FI" baseline="0" dirty="0" err="1"/>
                        <a:t>Peevo</a:t>
                      </a:r>
                      <a:r>
                        <a:rPr lang="fi-FI" baseline="0" dirty="0"/>
                        <a:t> (DPHKP) </a:t>
                      </a:r>
                      <a:br>
                        <a:rPr lang="fi-FI" baseline="0" dirty="0"/>
                      </a:br>
                      <a:r>
                        <a:rPr lang="fi-FI" baseline="0" dirty="0"/>
                        <a:t>Anna Halonen (</a:t>
                      </a:r>
                      <a:r>
                        <a:rPr lang="en-GB" sz="1800" b="0" i="0" kern="1200" dirty="0">
                          <a:solidFill>
                            <a:schemeClr val="dk1"/>
                          </a:solidFill>
                          <a:effectLst/>
                          <a:latin typeface="+mn-lt"/>
                          <a:ea typeface="+mn-ea"/>
                          <a:cs typeface="+mn-cs"/>
                        </a:rPr>
                        <a:t>DPBTM)</a:t>
                      </a:r>
                      <a:endParaRPr lang="en-US" dirty="0"/>
                    </a:p>
                  </a:txBody>
                  <a:tcPr/>
                </a:tc>
                <a:extLst>
                  <a:ext uri="{0D108BD9-81ED-4DB2-BD59-A6C34878D82A}">
                    <a16:rowId xmlns:a16="http://schemas.microsoft.com/office/drawing/2014/main" val="621738413"/>
                  </a:ext>
                </a:extLst>
              </a:tr>
            </a:tbl>
          </a:graphicData>
        </a:graphic>
      </p:graphicFrame>
      <p:sp>
        <p:nvSpPr>
          <p:cNvPr id="4" name="Slide Number Placeholder 3"/>
          <p:cNvSpPr>
            <a:spLocks noGrp="1"/>
          </p:cNvSpPr>
          <p:nvPr>
            <p:ph type="sldNum" sz="quarter" idx="4"/>
          </p:nvPr>
        </p:nvSpPr>
        <p:spPr/>
        <p:txBody>
          <a:bodyPr/>
          <a:lstStyle/>
          <a:p>
            <a:r>
              <a:rPr lang="fi-FI"/>
              <a:t>|  </a:t>
            </a:r>
            <a:fld id="{CDC8994D-33BE-6F4B-918B-78B2D731EB1C}" type="slidenum">
              <a:rPr lang="fi-FI" smtClean="0"/>
              <a:pPr/>
              <a:t>14</a:t>
            </a:fld>
            <a:endParaRPr lang="fi-FI"/>
          </a:p>
        </p:txBody>
      </p:sp>
    </p:spTree>
    <p:extLst>
      <p:ext uri="{BB962C8B-B14F-4D97-AF65-F5344CB8AC3E}">
        <p14:creationId xmlns:p14="http://schemas.microsoft.com/office/powerpoint/2010/main" val="4001155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1324A-C581-4230-874B-E805C8267F4D}"/>
              </a:ext>
            </a:extLst>
          </p:cNvPr>
          <p:cNvSpPr>
            <a:spLocks noGrp="1"/>
          </p:cNvSpPr>
          <p:nvPr>
            <p:ph type="title"/>
          </p:nvPr>
        </p:nvSpPr>
        <p:spPr>
          <a:xfrm>
            <a:off x="421022" y="911723"/>
            <a:ext cx="10515600" cy="1017890"/>
          </a:xfrm>
        </p:spPr>
        <p:txBody>
          <a:bodyPr>
            <a:normAutofit fontScale="90000"/>
          </a:bodyPr>
          <a:lstStyle/>
          <a:p>
            <a:r>
              <a:rPr lang="fi-FI" dirty="0">
                <a:latin typeface="Arial"/>
                <a:cs typeface="Arial"/>
              </a:rPr>
              <a:t>Kampusten vahtimestarit eli infohenkilökunta sekä kiinteistöt</a:t>
            </a:r>
          </a:p>
        </p:txBody>
      </p:sp>
      <p:sp>
        <p:nvSpPr>
          <p:cNvPr id="3" name="Content Placeholder 2">
            <a:extLst>
              <a:ext uri="{FF2B5EF4-FFF2-40B4-BE49-F238E27FC236}">
                <a16:creationId xmlns:a16="http://schemas.microsoft.com/office/drawing/2014/main" id="{A2940D29-37AC-42CA-8EF3-E302B3FFAF7C}"/>
              </a:ext>
            </a:extLst>
          </p:cNvPr>
          <p:cNvSpPr>
            <a:spLocks noGrp="1"/>
          </p:cNvSpPr>
          <p:nvPr>
            <p:ph idx="1"/>
          </p:nvPr>
        </p:nvSpPr>
        <p:spPr/>
        <p:txBody>
          <a:bodyPr/>
          <a:lstStyle/>
          <a:p>
            <a:endParaRPr lang="fi-FI" dirty="0"/>
          </a:p>
          <a:p>
            <a:pPr marL="0" indent="0">
              <a:buNone/>
            </a:pPr>
            <a:endParaRPr lang="fi-FI" dirty="0"/>
          </a:p>
          <a:p>
            <a:r>
              <a:rPr lang="fi-FI" dirty="0">
                <a:hlinkClick r:id="rId2"/>
              </a:rPr>
              <a:t>https://intra.tuni.fi/handbook?page=2391</a:t>
            </a:r>
            <a:r>
              <a:rPr lang="fi-FI" dirty="0"/>
              <a:t> (kiinteistöjen infot, FI)</a:t>
            </a:r>
          </a:p>
          <a:p>
            <a:endParaRPr lang="fi-FI" dirty="0"/>
          </a:p>
          <a:p>
            <a:pPr marL="0" indent="0">
              <a:buNone/>
            </a:pPr>
            <a:endParaRPr lang="fi-FI" dirty="0"/>
          </a:p>
        </p:txBody>
      </p:sp>
      <p:sp>
        <p:nvSpPr>
          <p:cNvPr id="4" name="Slide Number Placeholder 3">
            <a:extLst>
              <a:ext uri="{FF2B5EF4-FFF2-40B4-BE49-F238E27FC236}">
                <a16:creationId xmlns:a16="http://schemas.microsoft.com/office/drawing/2014/main" id="{4D44EA0D-9407-405C-AB9D-4A21C411847B}"/>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i-FI" sz="1000" b="0" i="0" u="none" strike="noStrike" kern="1200" cap="none" spc="0" normalizeH="0" baseline="0" noProof="0">
                <a:ln>
                  <a:noFill/>
                </a:ln>
                <a:solidFill>
                  <a:srgbClr val="C8C8C8">
                    <a:lumMod val="75000"/>
                  </a:srgbClr>
                </a:solidFill>
                <a:effectLst/>
                <a:uLnTx/>
                <a:uFillTx/>
                <a:latin typeface="Arial" panose="020B0604020202020204"/>
                <a:ea typeface="+mn-ea"/>
                <a:cs typeface="+mn-cs"/>
              </a:rPr>
              <a:t>|  </a:t>
            </a:r>
            <a:fld id="{CDC8994D-33BE-6F4B-918B-78B2D731EB1C}" type="slidenum">
              <a:rPr kumimoji="0" lang="fi-FI" sz="1000" b="0" i="0" u="none" strike="noStrike" kern="1200" cap="none" spc="0" normalizeH="0" baseline="0" noProof="0" smtClean="0">
                <a:ln>
                  <a:noFill/>
                </a:ln>
                <a:solidFill>
                  <a:srgbClr val="C8C8C8">
                    <a:lumMod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fi-FI" sz="1000" b="0" i="0" u="none" strike="noStrike" kern="1200" cap="none" spc="0" normalizeH="0" baseline="0" noProof="0">
              <a:ln>
                <a:noFill/>
              </a:ln>
              <a:solidFill>
                <a:srgbClr val="C8C8C8">
                  <a:lumMod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69095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27815-F6C2-4947-BC88-B13BBC0F42C3}"/>
              </a:ext>
            </a:extLst>
          </p:cNvPr>
          <p:cNvSpPr>
            <a:spLocks noGrp="1"/>
          </p:cNvSpPr>
          <p:nvPr>
            <p:ph type="title"/>
          </p:nvPr>
        </p:nvSpPr>
        <p:spPr>
          <a:xfrm>
            <a:off x="410400" y="818654"/>
            <a:ext cx="10515600" cy="645616"/>
          </a:xfrm>
        </p:spPr>
        <p:txBody>
          <a:bodyPr/>
          <a:lstStyle/>
          <a:p>
            <a:r>
              <a:rPr lang="fi-FI" dirty="0">
                <a:latin typeface="Arial"/>
                <a:cs typeface="Arial"/>
              </a:rPr>
              <a:t>Käytännön järjestelyt 1/2</a:t>
            </a:r>
            <a:endParaRPr lang="fi-FI" dirty="0"/>
          </a:p>
        </p:txBody>
      </p:sp>
      <p:sp>
        <p:nvSpPr>
          <p:cNvPr id="3" name="Content Placeholder 2">
            <a:extLst>
              <a:ext uri="{FF2B5EF4-FFF2-40B4-BE49-F238E27FC236}">
                <a16:creationId xmlns:a16="http://schemas.microsoft.com/office/drawing/2014/main" id="{7610590A-BDE0-4C22-BDB4-845FAE9E6339}"/>
              </a:ext>
            </a:extLst>
          </p:cNvPr>
          <p:cNvSpPr>
            <a:spLocks noGrp="1"/>
          </p:cNvSpPr>
          <p:nvPr>
            <p:ph idx="1"/>
          </p:nvPr>
        </p:nvSpPr>
        <p:spPr>
          <a:xfrm>
            <a:off x="410400" y="1713113"/>
            <a:ext cx="11388119" cy="4345522"/>
          </a:xfrm>
        </p:spPr>
        <p:txBody>
          <a:bodyPr vert="horz" lIns="91440" tIns="45720" rIns="91440" bIns="45720" rtlCol="0" anchor="t">
            <a:noAutofit/>
          </a:bodyPr>
          <a:lstStyle/>
          <a:p>
            <a:pPr>
              <a:lnSpc>
                <a:spcPct val="107000"/>
              </a:lnSpc>
            </a:pPr>
            <a:r>
              <a:rPr lang="fi-FI" sz="1600" dirty="0">
                <a:ea typeface="Calibri" panose="020F0502020204030204" pitchFamily="34" charset="0"/>
                <a:cs typeface="Arial"/>
              </a:rPr>
              <a:t>Kustos ja väittelijä sopivat työnjaosta väitöksen käytännön järjestelyissä. Esimerkiksi kumpi on yhteydessä kampusassistentteihin (ks. alla).</a:t>
            </a:r>
            <a:endParaRPr lang="fi-FI" sz="1600" dirty="0">
              <a:ea typeface="Calibri" panose="020F0502020204030204" pitchFamily="34" charset="0"/>
              <a:cs typeface="Times New Roman" panose="02020603050405020304" pitchFamily="18" charset="0"/>
            </a:endParaRPr>
          </a:p>
          <a:p>
            <a:pPr>
              <a:lnSpc>
                <a:spcPct val="107000"/>
              </a:lnSpc>
            </a:pPr>
            <a:r>
              <a:rPr lang="fi-FI" sz="1600" dirty="0">
                <a:ea typeface="Calibri" panose="020F0502020204030204" pitchFamily="34" charset="0"/>
                <a:cs typeface="Times New Roman"/>
              </a:rPr>
              <a:t>Väitöstilaisuudet järjestetään pääsääntöisesti arkipäivinä. Kun järjestetään väitöstilaisuutta, kannattaa olla hyvissä ajoin </a:t>
            </a:r>
            <a:r>
              <a:rPr lang="fi-FI" sz="1600" dirty="0">
                <a:effectLst/>
                <a:ea typeface="Calibri" panose="020F0502020204030204" pitchFamily="34" charset="0"/>
                <a:cs typeface="Times New Roman"/>
              </a:rPr>
              <a:t>yhteydessä kampusassistentteihin. Suosittelemme viimeistään kolme viikkoa ennen tilaisuutta</a:t>
            </a:r>
            <a:r>
              <a:rPr lang="fi-FI" sz="1600" dirty="0">
                <a:ea typeface="Calibri" panose="020F0502020204030204" pitchFamily="34" charset="0"/>
                <a:cs typeface="Times New Roman"/>
              </a:rPr>
              <a:t>.</a:t>
            </a:r>
          </a:p>
          <a:p>
            <a:pPr>
              <a:lnSpc>
                <a:spcPct val="107000"/>
              </a:lnSpc>
            </a:pPr>
            <a:r>
              <a:rPr lang="fi-FI" sz="1600" dirty="0"/>
              <a:t>Tilavarauksia on rajoitettu valintakoeviikoilla (21-23) ja </a:t>
            </a:r>
            <a:r>
              <a:rPr lang="fi-FI" sz="1600"/>
              <a:t>orientaatioviikolla (34) </a:t>
            </a:r>
            <a:r>
              <a:rPr lang="fi-FI" sz="1600" dirty="0"/>
              <a:t>eikä näille viikoille voi järjestää tapahtumia. </a:t>
            </a:r>
            <a:r>
              <a:rPr lang="fi-FI" sz="1600" dirty="0">
                <a:ea typeface="Calibri" panose="020F0502020204030204" pitchFamily="34" charset="0"/>
                <a:cs typeface="Times New Roman"/>
              </a:rPr>
              <a:t> </a:t>
            </a:r>
            <a:endParaRPr lang="fi-FI" sz="1600" dirty="0">
              <a:effectLst/>
              <a:ea typeface="Calibri" panose="020F0502020204030204" pitchFamily="34" charset="0"/>
              <a:cs typeface="Times New Roman" panose="02020603050405020304" pitchFamily="18" charset="0"/>
            </a:endParaRPr>
          </a:p>
          <a:p>
            <a:pPr>
              <a:lnSpc>
                <a:spcPct val="107000"/>
              </a:lnSpc>
            </a:pPr>
            <a:r>
              <a:rPr lang="fi-FI" sz="1600" dirty="0">
                <a:ea typeface="Calibri" panose="020F0502020204030204" pitchFamily="34" charset="0"/>
                <a:cs typeface="Times New Roman"/>
              </a:rPr>
              <a:t>Yhteydenotossa kannattaa suosia </a:t>
            </a:r>
            <a:r>
              <a:rPr lang="fi-FI" sz="1600" dirty="0">
                <a:solidFill>
                  <a:srgbClr val="FF0000"/>
                </a:solidFill>
                <a:ea typeface="Calibri" panose="020F0502020204030204" pitchFamily="34" charset="0"/>
                <a:cs typeface="Times New Roman"/>
                <a:hlinkClick r:id="rId2"/>
              </a:rPr>
              <a:t>kampusassistenttien palvelulomaketta</a:t>
            </a:r>
            <a:r>
              <a:rPr lang="fi-FI" sz="1600" dirty="0">
                <a:ea typeface="Calibri" panose="020F0502020204030204" pitchFamily="34" charset="0"/>
                <a:cs typeface="Times New Roman"/>
              </a:rPr>
              <a:t>. Tietoihin kirjataan</a:t>
            </a:r>
            <a:endParaRPr lang="fi-FI" sz="1600" dirty="0">
              <a:ea typeface="Calibri" panose="020F0502020204030204" pitchFamily="34" charset="0"/>
              <a:cs typeface="Times New Roman" panose="02020603050405020304" pitchFamily="18" charset="0"/>
            </a:endParaRPr>
          </a:p>
          <a:p>
            <a:pPr marL="650875" lvl="1" indent="-342900">
              <a:lnSpc>
                <a:spcPct val="107000"/>
              </a:lnSpc>
            </a:pPr>
            <a:r>
              <a:rPr lang="fi-FI" sz="1600" dirty="0">
                <a:ea typeface="Times New Roman" panose="02020603050405020304" pitchFamily="18" charset="0"/>
              </a:rPr>
              <a:t>salitoive ja kampus,</a:t>
            </a:r>
            <a:endParaRPr lang="fi-FI" sz="1600" dirty="0">
              <a:ea typeface="Times New Roman" panose="02020603050405020304" pitchFamily="18" charset="0"/>
              <a:cs typeface="Times New Roman" panose="02020603050405020304" pitchFamily="18" charset="0"/>
            </a:endParaRPr>
          </a:p>
          <a:p>
            <a:pPr marL="650875" lvl="1" indent="-342900">
              <a:lnSpc>
                <a:spcPct val="107000"/>
              </a:lnSpc>
            </a:pPr>
            <a:r>
              <a:rPr lang="fi-FI" sz="1600" dirty="0">
                <a:ea typeface="Times New Roman" panose="02020603050405020304" pitchFamily="18" charset="0"/>
                <a:cs typeface="Times New Roman"/>
              </a:rPr>
              <a:t>omat</a:t>
            </a:r>
            <a:r>
              <a:rPr lang="fi-FI" sz="1600" dirty="0">
                <a:effectLst/>
                <a:ea typeface="Calibri" panose="020F0502020204030204" pitchFamily="34" charset="0"/>
                <a:cs typeface="Times New Roman"/>
              </a:rPr>
              <a:t>, kustoksen ja vastaväittäjän yhteystiedot (</a:t>
            </a:r>
            <a:r>
              <a:rPr lang="fi-FI" sz="1600" dirty="0">
                <a:ea typeface="Calibri" panose="020F0502020204030204" pitchFamily="34" charset="0"/>
                <a:cs typeface="Times New Roman"/>
              </a:rPr>
              <a:t>sähköposti ja tarvittaessa myös puhelinnumero</a:t>
            </a:r>
            <a:r>
              <a:rPr lang="fi-FI" sz="1600" dirty="0">
                <a:effectLst/>
                <a:ea typeface="Calibri" panose="020F0502020204030204" pitchFamily="34" charset="0"/>
                <a:cs typeface="Times New Roman"/>
              </a:rPr>
              <a:t>),</a:t>
            </a:r>
            <a:endParaRPr lang="fi-FI" sz="1600" dirty="0">
              <a:ea typeface="Calibri" panose="020F0502020204030204" pitchFamily="34" charset="0"/>
              <a:cs typeface="Times New Roman" panose="02020603050405020304" pitchFamily="18" charset="0"/>
            </a:endParaRPr>
          </a:p>
          <a:p>
            <a:pPr marL="650875" lvl="1" indent="-342900">
              <a:lnSpc>
                <a:spcPct val="107000"/>
              </a:lnSpc>
            </a:pPr>
            <a:r>
              <a:rPr lang="fi-FI" sz="1600" dirty="0">
                <a:effectLst/>
                <a:ea typeface="Calibri" panose="020F0502020204030204" pitchFamily="34" charset="0"/>
                <a:cs typeface="Times New Roman"/>
              </a:rPr>
              <a:t>väitöstilaisuuden toteutustapa (perinteinen väitöstilaisuus, </a:t>
            </a:r>
            <a:r>
              <a:rPr lang="fi-FI" sz="1600" dirty="0">
                <a:ea typeface="Calibri" panose="020F0502020204030204" pitchFamily="34" charset="0"/>
                <a:cs typeface="Times New Roman"/>
              </a:rPr>
              <a:t>osittainen etäväitös</a:t>
            </a:r>
            <a:r>
              <a:rPr lang="fi-FI" sz="1600" dirty="0">
                <a:effectLst/>
                <a:ea typeface="Calibri" panose="020F0502020204030204" pitchFamily="34" charset="0"/>
                <a:cs typeface="Times New Roman"/>
              </a:rPr>
              <a:t>, </a:t>
            </a:r>
            <a:r>
              <a:rPr lang="fi-FI" sz="1600" dirty="0">
                <a:ea typeface="Calibri" panose="020F0502020204030204" pitchFamily="34" charset="0"/>
                <a:cs typeface="Times New Roman"/>
              </a:rPr>
              <a:t>täysin etäväitös),</a:t>
            </a:r>
            <a:endParaRPr lang="fi-FI" sz="1600" dirty="0">
              <a:ea typeface="Calibri" panose="020F0502020204030204" pitchFamily="34" charset="0"/>
              <a:cs typeface="Times New Roman" panose="02020603050405020304" pitchFamily="18" charset="0"/>
            </a:endParaRPr>
          </a:p>
          <a:p>
            <a:pPr marL="650875" lvl="1" indent="-342900">
              <a:lnSpc>
                <a:spcPct val="107000"/>
              </a:lnSpc>
            </a:pPr>
            <a:r>
              <a:rPr lang="fi-FI" sz="1600" dirty="0">
                <a:ea typeface="Calibri" panose="020F0502020204030204" pitchFamily="34" charset="0"/>
                <a:cs typeface="Times New Roman"/>
              </a:rPr>
              <a:t>ensisijainen</a:t>
            </a:r>
            <a:r>
              <a:rPr lang="fi-FI" sz="1600" dirty="0">
                <a:effectLst/>
                <a:ea typeface="Calibri" panose="020F0502020204030204" pitchFamily="34" charset="0"/>
                <a:cs typeface="Times New Roman"/>
              </a:rPr>
              <a:t> ja </a:t>
            </a:r>
            <a:r>
              <a:rPr lang="fi-FI" sz="1600" dirty="0">
                <a:ea typeface="Calibri" panose="020F0502020204030204" pitchFamily="34" charset="0"/>
                <a:cs typeface="Times New Roman"/>
              </a:rPr>
              <a:t>vaihtoehtoinen päivämäärä</a:t>
            </a:r>
            <a:r>
              <a:rPr lang="fi-FI" sz="1600" dirty="0">
                <a:effectLst/>
                <a:ea typeface="Calibri" panose="020F0502020204030204" pitchFamily="34" charset="0"/>
                <a:cs typeface="Times New Roman"/>
              </a:rPr>
              <a:t> sekä </a:t>
            </a:r>
            <a:r>
              <a:rPr lang="fi-FI" sz="1600" dirty="0">
                <a:ea typeface="Calibri" panose="020F0502020204030204" pitchFamily="34" charset="0"/>
                <a:cs typeface="Times New Roman"/>
              </a:rPr>
              <a:t>edellisten</a:t>
            </a:r>
            <a:r>
              <a:rPr lang="fi-FI" sz="1600" dirty="0">
                <a:effectLst/>
                <a:ea typeface="Calibri" panose="020F0502020204030204" pitchFamily="34" charset="0"/>
                <a:cs typeface="Times New Roman"/>
              </a:rPr>
              <a:t> alkamisajankohdat</a:t>
            </a:r>
            <a:r>
              <a:rPr lang="fi-FI" sz="1600" dirty="0">
                <a:ea typeface="Calibri" panose="020F0502020204030204" pitchFamily="34" charset="0"/>
                <a:cs typeface="Times New Roman"/>
              </a:rPr>
              <a:t> (kellonaika).</a:t>
            </a:r>
            <a:endParaRPr lang="fi-FI" sz="1600" dirty="0">
              <a:effectLst/>
              <a:ea typeface="Calibri" panose="020F0502020204030204" pitchFamily="34" charset="0"/>
              <a:cs typeface="Times New Roman" panose="02020603050405020304" pitchFamily="18" charset="0"/>
            </a:endParaRPr>
          </a:p>
          <a:p>
            <a:pPr>
              <a:lnSpc>
                <a:spcPct val="107000"/>
              </a:lnSpc>
            </a:pPr>
            <a:r>
              <a:rPr lang="fi-FI" sz="1600" dirty="0">
                <a:effectLst/>
                <a:ea typeface="Calibri" panose="020F0502020204030204" pitchFamily="34" charset="0"/>
                <a:cs typeface="Times New Roman"/>
              </a:rPr>
              <a:t>Kampusassistentti tekee tilaisuuden salivarauksen ja ilmoittaa AV-</a:t>
            </a:r>
            <a:r>
              <a:rPr lang="fi-FI" sz="1600" dirty="0">
                <a:ea typeface="Calibri" panose="020F0502020204030204" pitchFamily="34" charset="0"/>
                <a:cs typeface="Times New Roman"/>
              </a:rPr>
              <a:t>palveluille</a:t>
            </a:r>
            <a:r>
              <a:rPr lang="fi-FI" sz="1600" dirty="0">
                <a:effectLst/>
                <a:ea typeface="Calibri" panose="020F0502020204030204" pitchFamily="34" charset="0"/>
                <a:cs typeface="Times New Roman"/>
              </a:rPr>
              <a:t> </a:t>
            </a:r>
            <a:r>
              <a:rPr lang="fi-FI" sz="1600" dirty="0">
                <a:ea typeface="Calibri" panose="020F0502020204030204" pitchFamily="34" charset="0"/>
                <a:cs typeface="Times New Roman"/>
              </a:rPr>
              <a:t>väitöstilaisuuden toteutustavan </a:t>
            </a:r>
            <a:r>
              <a:rPr lang="fi-FI" sz="1600" dirty="0">
                <a:effectLst/>
                <a:ea typeface="Calibri" panose="020F0502020204030204" pitchFamily="34" charset="0"/>
                <a:cs typeface="Times New Roman"/>
              </a:rPr>
              <a:t>sekä väittelijän, kustoksen ja vastaväittäjän yhteystiedot</a:t>
            </a:r>
            <a:r>
              <a:rPr lang="fi-FI" sz="1600" dirty="0">
                <a:ea typeface="Calibri" panose="020F0502020204030204" pitchFamily="34" charset="0"/>
                <a:cs typeface="Times New Roman"/>
              </a:rPr>
              <a:t>.</a:t>
            </a:r>
            <a:endParaRPr lang="fi-FI" sz="16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600" dirty="0">
                <a:effectLst/>
                <a:ea typeface="Calibri" panose="020F0502020204030204" pitchFamily="34" charset="0"/>
                <a:cs typeface="Times New Roman"/>
              </a:rPr>
              <a:t>AV-palvelut ovat yhteydessä </a:t>
            </a:r>
            <a:r>
              <a:rPr lang="fi-FI" sz="1600" dirty="0">
                <a:ea typeface="Calibri" panose="020F0502020204030204" pitchFamily="34" charset="0"/>
                <a:cs typeface="Times New Roman"/>
              </a:rPr>
              <a:t>sekä väittelijään että kustokseen</a:t>
            </a:r>
            <a:r>
              <a:rPr lang="fi-FI" sz="1600" dirty="0">
                <a:effectLst/>
                <a:ea typeface="Calibri" panose="020F0502020204030204" pitchFamily="34" charset="0"/>
                <a:cs typeface="Times New Roman"/>
              </a:rPr>
              <a:t> teknisistä yksityiskohdista</a:t>
            </a:r>
            <a:r>
              <a:rPr lang="fi-FI" sz="1600" dirty="0">
                <a:ea typeface="Calibri" panose="020F0502020204030204" pitchFamily="34" charset="0"/>
                <a:cs typeface="Times New Roman"/>
              </a:rPr>
              <a:t>.</a:t>
            </a:r>
            <a:endParaRPr lang="fi-FI" sz="1600" dirty="0">
              <a:effectLst/>
              <a:ea typeface="Calibri" panose="020F0502020204030204" pitchFamily="34" charset="0"/>
              <a:cs typeface="Times New Roman"/>
            </a:endParaRPr>
          </a:p>
          <a:p>
            <a:endParaRPr lang="fi-FI" dirty="0"/>
          </a:p>
        </p:txBody>
      </p:sp>
      <p:sp>
        <p:nvSpPr>
          <p:cNvPr id="4" name="Footer Placeholder 3">
            <a:extLst>
              <a:ext uri="{FF2B5EF4-FFF2-40B4-BE49-F238E27FC236}">
                <a16:creationId xmlns:a16="http://schemas.microsoft.com/office/drawing/2014/main" id="{A76793F3-DBE2-45CB-963F-A4A6659CFEA3}"/>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03B43EB4-9219-417F-A776-428B9D9EECAB}"/>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E49370D7-5632-47CF-89FE-C3A1F4966AC1}"/>
              </a:ext>
            </a:extLst>
          </p:cNvPr>
          <p:cNvSpPr>
            <a:spLocks noGrp="1"/>
          </p:cNvSpPr>
          <p:nvPr>
            <p:ph type="sldNum" sz="quarter" idx="4"/>
          </p:nvPr>
        </p:nvSpPr>
        <p:spPr/>
        <p:txBody>
          <a:bodyPr/>
          <a:lstStyle/>
          <a:p>
            <a:r>
              <a:rPr lang="fi-FI"/>
              <a:t>|  </a:t>
            </a:r>
            <a:fld id="{CDC8994D-33BE-6F4B-918B-78B2D731EB1C}" type="slidenum">
              <a:rPr lang="fi-FI" smtClean="0"/>
              <a:pPr/>
              <a:t>2</a:t>
            </a:fld>
            <a:endParaRPr lang="fi-FI"/>
          </a:p>
        </p:txBody>
      </p:sp>
    </p:spTree>
    <p:extLst>
      <p:ext uri="{BB962C8B-B14F-4D97-AF65-F5344CB8AC3E}">
        <p14:creationId xmlns:p14="http://schemas.microsoft.com/office/powerpoint/2010/main" val="1089377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7C2E2-A561-47C3-A64A-360BAC45E46F}"/>
              </a:ext>
            </a:extLst>
          </p:cNvPr>
          <p:cNvSpPr>
            <a:spLocks noGrp="1"/>
          </p:cNvSpPr>
          <p:nvPr>
            <p:ph type="title"/>
          </p:nvPr>
        </p:nvSpPr>
        <p:spPr>
          <a:xfrm>
            <a:off x="410400" y="812837"/>
            <a:ext cx="10515600" cy="645616"/>
          </a:xfrm>
        </p:spPr>
        <p:txBody>
          <a:bodyPr/>
          <a:lstStyle/>
          <a:p>
            <a:r>
              <a:rPr lang="fi-FI">
                <a:latin typeface="Arial"/>
                <a:cs typeface="Arial"/>
              </a:rPr>
              <a:t>Käytännön järjestelyt 2/2</a:t>
            </a:r>
          </a:p>
        </p:txBody>
      </p:sp>
      <p:sp>
        <p:nvSpPr>
          <p:cNvPr id="3" name="Content Placeholder 2">
            <a:extLst>
              <a:ext uri="{FF2B5EF4-FFF2-40B4-BE49-F238E27FC236}">
                <a16:creationId xmlns:a16="http://schemas.microsoft.com/office/drawing/2014/main" id="{A82975CC-C48A-4DB0-8DDF-FA4219ADA254}"/>
              </a:ext>
            </a:extLst>
          </p:cNvPr>
          <p:cNvSpPr>
            <a:spLocks noGrp="1"/>
          </p:cNvSpPr>
          <p:nvPr>
            <p:ph idx="1"/>
          </p:nvPr>
        </p:nvSpPr>
        <p:spPr>
          <a:xfrm>
            <a:off x="410400" y="1595914"/>
            <a:ext cx="11429299" cy="4444406"/>
          </a:xfrm>
        </p:spPr>
        <p:txBody>
          <a:bodyPr vert="horz" lIns="91440" tIns="45720" rIns="91440" bIns="45720" rtlCol="0" anchor="t">
            <a:noAutofit/>
          </a:bodyPr>
          <a:lstStyle/>
          <a:p>
            <a:pPr marL="0" indent="0">
              <a:buNone/>
            </a:pPr>
            <a:r>
              <a:rPr lang="fi-FI" sz="2200" dirty="0">
                <a:effectLst/>
                <a:ea typeface="Calibri" panose="020F0502020204030204" pitchFamily="34" charset="0"/>
                <a:cs typeface="Times New Roman"/>
              </a:rPr>
              <a:t>Kampusassistentit tukevat väittelijää ja kustosta </a:t>
            </a:r>
            <a:r>
              <a:rPr lang="fi-FI" sz="2200" dirty="0">
                <a:ea typeface="Calibri" panose="020F0502020204030204" pitchFamily="34" charset="0"/>
                <a:cs typeface="Times New Roman"/>
              </a:rPr>
              <a:t>seuraavissa</a:t>
            </a:r>
            <a:r>
              <a:rPr lang="fi-FI" sz="2200" dirty="0">
                <a:effectLst/>
                <a:ea typeface="Calibri" panose="020F0502020204030204" pitchFamily="34" charset="0"/>
                <a:cs typeface="Times New Roman"/>
              </a:rPr>
              <a:t> käytännön järjestelyissä:</a:t>
            </a:r>
          </a:p>
          <a:p>
            <a:pPr lvl="1"/>
            <a:r>
              <a:rPr lang="fi-FI" sz="2200" dirty="0">
                <a:ea typeface="Calibri" panose="020F0502020204030204" pitchFamily="34" charset="0"/>
                <a:cs typeface="Times New Roman"/>
              </a:rPr>
              <a:t>t</a:t>
            </a:r>
            <a:r>
              <a:rPr lang="fi-FI" sz="2200" dirty="0">
                <a:effectLst/>
                <a:ea typeface="Calibri" panose="020F0502020204030204" pitchFamily="34" charset="0"/>
                <a:cs typeface="Times New Roman"/>
              </a:rPr>
              <a:t>ilavaraukset</a:t>
            </a:r>
          </a:p>
          <a:p>
            <a:pPr lvl="1"/>
            <a:r>
              <a:rPr lang="fi-FI" sz="2200" dirty="0">
                <a:ea typeface="Calibri" panose="020F0502020204030204" pitchFamily="34" charset="0"/>
                <a:cs typeface="Times New Roman"/>
              </a:rPr>
              <a:t>kampusrakennusten</a:t>
            </a:r>
            <a:r>
              <a:rPr lang="fi-FI" sz="2200" dirty="0">
                <a:effectLst/>
                <a:ea typeface="Calibri" panose="020F0502020204030204" pitchFamily="34" charset="0"/>
                <a:cs typeface="Times New Roman"/>
              </a:rPr>
              <a:t> </a:t>
            </a:r>
            <a:r>
              <a:rPr lang="fi-FI" sz="2200" dirty="0">
                <a:ea typeface="Calibri" panose="020F0502020204030204" pitchFamily="34" charset="0"/>
                <a:cs typeface="Times New Roman"/>
              </a:rPr>
              <a:t>vahtimestarien ja</a:t>
            </a:r>
            <a:r>
              <a:rPr lang="fi-FI" sz="2200" dirty="0">
                <a:effectLst/>
                <a:ea typeface="Calibri" panose="020F0502020204030204" pitchFamily="34" charset="0"/>
                <a:cs typeface="Times New Roman"/>
              </a:rPr>
              <a:t> AV-palveluiden tiedottaminen tulevasta</a:t>
            </a:r>
            <a:r>
              <a:rPr lang="fi-FI" sz="2200" dirty="0">
                <a:ea typeface="Calibri" panose="020F0502020204030204" pitchFamily="34" charset="0"/>
                <a:cs typeface="Times New Roman"/>
              </a:rPr>
              <a:t> väitöstilaisuudesta</a:t>
            </a:r>
            <a:endParaRPr lang="fi-FI" sz="2200" dirty="0">
              <a:effectLst/>
              <a:ea typeface="Calibri" panose="020F0502020204030204" pitchFamily="34" charset="0"/>
              <a:cs typeface="Times New Roman"/>
            </a:endParaRPr>
          </a:p>
          <a:p>
            <a:pPr lvl="1"/>
            <a:r>
              <a:rPr lang="fi-FI" sz="2200" dirty="0">
                <a:effectLst/>
                <a:ea typeface="Calibri" panose="020F0502020204030204" pitchFamily="34" charset="0"/>
                <a:cs typeface="Times New Roman"/>
              </a:rPr>
              <a:t>tarjoilutilaukset (esim. väitöslounaan, salivirvokkeiden ja väitöskahvien tilaaminen)</a:t>
            </a:r>
          </a:p>
          <a:p>
            <a:pPr lvl="1"/>
            <a:r>
              <a:rPr lang="fi-FI" sz="2200" dirty="0">
                <a:effectLst/>
                <a:ea typeface="Calibri" panose="020F0502020204030204" pitchFamily="34" charset="0"/>
                <a:cs typeface="Times New Roman"/>
              </a:rPr>
              <a:t>kukkien tai muiden muistamisten tilaaminen</a:t>
            </a:r>
            <a:r>
              <a:rPr lang="fi-FI" sz="2200" dirty="0">
                <a:ea typeface="Calibri" panose="020F0502020204030204" pitchFamily="34" charset="0"/>
                <a:cs typeface="Times New Roman"/>
              </a:rPr>
              <a:t> </a:t>
            </a:r>
            <a:endParaRPr lang="fi-FI" sz="2200" dirty="0">
              <a:ea typeface="Calibri" panose="020F0502020204030204" pitchFamily="34" charset="0"/>
              <a:cs typeface="Times New Roman" panose="02020603050405020304" pitchFamily="18" charset="0"/>
            </a:endParaRPr>
          </a:p>
          <a:p>
            <a:pPr lvl="1"/>
            <a:r>
              <a:rPr lang="fi-FI" sz="2200" dirty="0">
                <a:ea typeface="Calibri" panose="020F0502020204030204" pitchFamily="34" charset="0"/>
                <a:cs typeface="Times New Roman"/>
              </a:rPr>
              <a:t>n</a:t>
            </a:r>
            <a:r>
              <a:rPr lang="fi-FI" sz="2200" dirty="0">
                <a:effectLst/>
                <a:ea typeface="Calibri" panose="020F0502020204030204" pitchFamily="34" charset="0"/>
                <a:cs typeface="Times New Roman"/>
              </a:rPr>
              <a:t>euvonta vastaväittäjän frakin vuokraukseen</a:t>
            </a:r>
            <a:r>
              <a:rPr lang="fi-FI" sz="2200" dirty="0">
                <a:ea typeface="Calibri" panose="020F0502020204030204" pitchFamily="34" charset="0"/>
                <a:cs typeface="Times New Roman"/>
              </a:rPr>
              <a:t> </a:t>
            </a:r>
            <a:endParaRPr lang="fi-FI" sz="2200" dirty="0">
              <a:ea typeface="Calibri" panose="020F0502020204030204" pitchFamily="34" charset="0"/>
              <a:cs typeface="Times New Roman" panose="02020603050405020304" pitchFamily="18" charset="0"/>
            </a:endParaRPr>
          </a:p>
          <a:p>
            <a:pPr lvl="1"/>
            <a:r>
              <a:rPr lang="fi-FI" sz="2200" dirty="0">
                <a:ea typeface="Calibri" panose="020F0502020204030204" pitchFamily="34" charset="0"/>
                <a:cs typeface="Times New Roman"/>
              </a:rPr>
              <a:t>Mahdollinen tohtorin hatun lainaaminen: vastaväittäjälle tai kustokselle saa tohtorin hatun lainaan Keskustakampuksen Päätalon infosta (LT-hattua voi tiedustella </a:t>
            </a:r>
            <a:r>
              <a:rPr lang="fi-FI" sz="2200" dirty="0">
                <a:ea typeface="Calibri" panose="020F0502020204030204" pitchFamily="34" charset="0"/>
                <a:cs typeface="Times New Roman"/>
                <a:hlinkClick r:id="rId3"/>
              </a:rPr>
              <a:t>met.doc.tau@tuni.fi</a:t>
            </a:r>
            <a:r>
              <a:rPr lang="fi-FI" sz="2200" dirty="0">
                <a:ea typeface="Calibri" panose="020F0502020204030204" pitchFamily="34" charset="0"/>
                <a:cs typeface="Times New Roman"/>
              </a:rPr>
              <a:t>). Joillakin tiedekunnilla on myös oma lainattava hattu. </a:t>
            </a:r>
          </a:p>
          <a:p>
            <a:pPr marL="314325" lvl="1" indent="0">
              <a:buNone/>
            </a:pPr>
            <a:br>
              <a:rPr lang="fi-FI" sz="2200" dirty="0">
                <a:cs typeface="Times New Roman"/>
              </a:rPr>
            </a:br>
            <a:r>
              <a:rPr lang="fi-FI" sz="2200" dirty="0">
                <a:cs typeface="Arial"/>
              </a:rPr>
              <a:t>HUOM! Tarkasta tiedekuntasi maksukäytännöt edellisiin liittyen.</a:t>
            </a:r>
          </a:p>
        </p:txBody>
      </p:sp>
      <p:sp>
        <p:nvSpPr>
          <p:cNvPr id="4" name="Footer Placeholder 3">
            <a:extLst>
              <a:ext uri="{FF2B5EF4-FFF2-40B4-BE49-F238E27FC236}">
                <a16:creationId xmlns:a16="http://schemas.microsoft.com/office/drawing/2014/main" id="{5E5EC21E-742E-4E01-B875-1FF2EA608E01}"/>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ACFB47C8-35BA-4FD7-B89F-DC16BFBBEBF2}"/>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31CEC505-5A79-4F35-B115-CD9F6BCA2D43}"/>
              </a:ext>
            </a:extLst>
          </p:cNvPr>
          <p:cNvSpPr>
            <a:spLocks noGrp="1"/>
          </p:cNvSpPr>
          <p:nvPr>
            <p:ph type="sldNum" sz="quarter" idx="4"/>
          </p:nvPr>
        </p:nvSpPr>
        <p:spPr/>
        <p:txBody>
          <a:bodyPr/>
          <a:lstStyle/>
          <a:p>
            <a:r>
              <a:rPr lang="fi-FI"/>
              <a:t>|  </a:t>
            </a:r>
            <a:fld id="{CDC8994D-33BE-6F4B-918B-78B2D731EB1C}" type="slidenum">
              <a:rPr lang="fi-FI" smtClean="0"/>
              <a:pPr/>
              <a:t>3</a:t>
            </a:fld>
            <a:endParaRPr lang="fi-FI"/>
          </a:p>
        </p:txBody>
      </p:sp>
    </p:spTree>
    <p:extLst>
      <p:ext uri="{BB962C8B-B14F-4D97-AF65-F5344CB8AC3E}">
        <p14:creationId xmlns:p14="http://schemas.microsoft.com/office/powerpoint/2010/main" val="721708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00A1AD-C464-8DCE-376A-D7B4A19BC4FB}"/>
              </a:ext>
            </a:extLst>
          </p:cNvPr>
          <p:cNvSpPr>
            <a:spLocks noGrp="1"/>
          </p:cNvSpPr>
          <p:nvPr>
            <p:ph type="title"/>
          </p:nvPr>
        </p:nvSpPr>
        <p:spPr/>
        <p:txBody>
          <a:bodyPr/>
          <a:lstStyle/>
          <a:p>
            <a:r>
              <a:rPr lang="fi-FI" dirty="0"/>
              <a:t>Väitössalit I</a:t>
            </a:r>
          </a:p>
        </p:txBody>
      </p:sp>
      <p:sp>
        <p:nvSpPr>
          <p:cNvPr id="3" name="Sisällön paikkamerkki 2">
            <a:extLst>
              <a:ext uri="{FF2B5EF4-FFF2-40B4-BE49-F238E27FC236}">
                <a16:creationId xmlns:a16="http://schemas.microsoft.com/office/drawing/2014/main" id="{A986094E-75E6-9772-FA5A-73446648716C}"/>
              </a:ext>
            </a:extLst>
          </p:cNvPr>
          <p:cNvSpPr>
            <a:spLocks noGrp="1"/>
          </p:cNvSpPr>
          <p:nvPr>
            <p:ph idx="1"/>
          </p:nvPr>
        </p:nvSpPr>
        <p:spPr/>
        <p:txBody>
          <a:bodyPr/>
          <a:lstStyle/>
          <a:p>
            <a:r>
              <a:rPr lang="fi-FI" dirty="0"/>
              <a:t>Väitöstilaisuuksille on tarkoitettu ensisijaisesti tietyt salit tiettyyn aikaan: </a:t>
            </a:r>
          </a:p>
          <a:p>
            <a:pPr marL="0" indent="0">
              <a:buNone/>
            </a:pPr>
            <a:endParaRPr lang="fi-FI" dirty="0"/>
          </a:p>
          <a:p>
            <a:pPr lvl="1"/>
            <a:r>
              <a:rPr lang="fi-FI" dirty="0"/>
              <a:t>Keskustakampus: Päätalo D11, Pinni B1096, Linna K103</a:t>
            </a:r>
          </a:p>
          <a:p>
            <a:pPr lvl="1"/>
            <a:r>
              <a:rPr lang="fi-FI" dirty="0"/>
              <a:t>Hervannan kampus: Tietotalo TB109, Rakennustali RG202, Konetalo K1702, </a:t>
            </a:r>
            <a:r>
              <a:rPr lang="fi-FI" dirty="0" err="1"/>
              <a:t>Festia</a:t>
            </a:r>
            <a:r>
              <a:rPr lang="fi-FI" dirty="0"/>
              <a:t> Pieni Sali 1</a:t>
            </a:r>
          </a:p>
          <a:p>
            <a:pPr lvl="1"/>
            <a:r>
              <a:rPr lang="fi-FI"/>
              <a:t>Kaupin kampus: </a:t>
            </a:r>
            <a:r>
              <a:rPr lang="fi-FI" dirty="0"/>
              <a:t>Arvo F114</a:t>
            </a:r>
          </a:p>
          <a:p>
            <a:pPr marL="0" indent="0">
              <a:buNone/>
            </a:pPr>
            <a:endParaRPr lang="fi-FI" dirty="0"/>
          </a:p>
          <a:p>
            <a:pPr marL="0" indent="0">
              <a:buNone/>
            </a:pPr>
            <a:endParaRPr lang="fi-FI" dirty="0"/>
          </a:p>
        </p:txBody>
      </p:sp>
      <p:sp>
        <p:nvSpPr>
          <p:cNvPr id="4" name="Alatunnisteen paikkamerkki 3">
            <a:extLst>
              <a:ext uri="{FF2B5EF4-FFF2-40B4-BE49-F238E27FC236}">
                <a16:creationId xmlns:a16="http://schemas.microsoft.com/office/drawing/2014/main" id="{C660E191-BCC7-B7D7-FE94-E4F983450C71}"/>
              </a:ext>
            </a:extLst>
          </p:cNvPr>
          <p:cNvSpPr>
            <a:spLocks noGrp="1"/>
          </p:cNvSpPr>
          <p:nvPr>
            <p:ph type="ftr" sz="quarter" idx="3"/>
          </p:nvPr>
        </p:nvSpPr>
        <p:spPr/>
        <p:txBody>
          <a:bodyPr/>
          <a:lstStyle/>
          <a:p>
            <a:endParaRPr lang="fi-FI"/>
          </a:p>
        </p:txBody>
      </p:sp>
      <p:sp>
        <p:nvSpPr>
          <p:cNvPr id="5" name="Päivämäärän paikkamerkki 4">
            <a:extLst>
              <a:ext uri="{FF2B5EF4-FFF2-40B4-BE49-F238E27FC236}">
                <a16:creationId xmlns:a16="http://schemas.microsoft.com/office/drawing/2014/main" id="{C26F2742-DB3A-C1C4-1E11-1506B9CD3F25}"/>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C37F3673-B237-6247-973B-01E1832F50B6}"/>
              </a:ext>
            </a:extLst>
          </p:cNvPr>
          <p:cNvSpPr>
            <a:spLocks noGrp="1"/>
          </p:cNvSpPr>
          <p:nvPr>
            <p:ph type="sldNum" sz="quarter" idx="4"/>
          </p:nvPr>
        </p:nvSpPr>
        <p:spPr/>
        <p:txBody>
          <a:bodyPr/>
          <a:lstStyle/>
          <a:p>
            <a:r>
              <a:rPr lang="fi-FI"/>
              <a:t>|  </a:t>
            </a:r>
            <a:fld id="{CDC8994D-33BE-6F4B-918B-78B2D731EB1C}" type="slidenum">
              <a:rPr lang="fi-FI" smtClean="0"/>
              <a:pPr/>
              <a:t>4</a:t>
            </a:fld>
            <a:endParaRPr lang="fi-FI"/>
          </a:p>
        </p:txBody>
      </p:sp>
    </p:spTree>
    <p:extLst>
      <p:ext uri="{BB962C8B-B14F-4D97-AF65-F5344CB8AC3E}">
        <p14:creationId xmlns:p14="http://schemas.microsoft.com/office/powerpoint/2010/main" val="4015247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79411E5-DAEA-E3EB-D7F0-414217FDACC3}"/>
              </a:ext>
            </a:extLst>
          </p:cNvPr>
          <p:cNvSpPr>
            <a:spLocks noGrp="1"/>
          </p:cNvSpPr>
          <p:nvPr>
            <p:ph type="title"/>
          </p:nvPr>
        </p:nvSpPr>
        <p:spPr/>
        <p:txBody>
          <a:bodyPr/>
          <a:lstStyle/>
          <a:p>
            <a:r>
              <a:rPr lang="fi-FI" dirty="0"/>
              <a:t>Väitössalit II</a:t>
            </a:r>
          </a:p>
        </p:txBody>
      </p:sp>
      <p:sp>
        <p:nvSpPr>
          <p:cNvPr id="3" name="Sisällön paikkamerkki 2">
            <a:extLst>
              <a:ext uri="{FF2B5EF4-FFF2-40B4-BE49-F238E27FC236}">
                <a16:creationId xmlns:a16="http://schemas.microsoft.com/office/drawing/2014/main" id="{E32FBF28-A3BE-8DAF-0B78-58E99E7DDADD}"/>
              </a:ext>
            </a:extLst>
          </p:cNvPr>
          <p:cNvSpPr>
            <a:spLocks noGrp="1"/>
          </p:cNvSpPr>
          <p:nvPr>
            <p:ph idx="1"/>
          </p:nvPr>
        </p:nvSpPr>
        <p:spPr/>
        <p:txBody>
          <a:bodyPr/>
          <a:lstStyle/>
          <a:p>
            <a:r>
              <a:rPr lang="fi-FI" sz="2000" dirty="0"/>
              <a:t>Jos väitöstilaisuuksia pidetään muina aikoina kuin perjantaisin, on ensin varmistettava, että väitöstilaisuudelle sopiva sali on saatavilla.​</a:t>
            </a:r>
          </a:p>
          <a:p>
            <a:r>
              <a:rPr lang="fi-FI" sz="2000" dirty="0"/>
              <a:t>Jos väitös pidetään muuna aikana kuin niille on ennakkovarattu saleja, opetus väistyy väitöstilaisuuden alta vain, jos opetukselle löytyy tarpeita vastaava sali (esim. luentotallennusmahdollisuus). Muussa tapauksessa väitökselle pitää etsiä toinen sopiva sali.​</a:t>
            </a:r>
          </a:p>
          <a:p>
            <a:r>
              <a:rPr lang="fi-FI" sz="2000" dirty="0"/>
              <a:t>Valintakokeiden vuoksi </a:t>
            </a:r>
            <a:r>
              <a:rPr lang="fi-FI" sz="2000" b="1" dirty="0"/>
              <a:t>viikoilla 21–23 </a:t>
            </a:r>
            <a:r>
              <a:rPr lang="fi-FI" sz="2000" dirty="0"/>
              <a:t>yliopiston tiloissa ei järjestetä muita tapahtumia. Valintakoeviikoilla väitöstilaisuuksia voidaan välipäivinä järjestää niissä saleissa, joita ei sähköistetä erikseen valintakokeita varten.</a:t>
            </a:r>
          </a:p>
          <a:p>
            <a:r>
              <a:rPr lang="fi-FI" sz="2000" dirty="0"/>
              <a:t>Orientaatioviikolla (</a:t>
            </a:r>
            <a:r>
              <a:rPr lang="fi-FI" sz="2000" b="1" dirty="0"/>
              <a:t>vko 34</a:t>
            </a:r>
            <a:r>
              <a:rPr lang="fi-FI" sz="2000" dirty="0"/>
              <a:t>) kampuksilla ei järjestetä muita tapahtumia 2027 alkaen.​</a:t>
            </a:r>
          </a:p>
          <a:p>
            <a:r>
              <a:rPr lang="fi-FI" sz="2000" dirty="0"/>
              <a:t>Väittelijän tulee salivarausta tehdessä ilmoittaa kampusassistenteille </a:t>
            </a:r>
            <a:r>
              <a:rPr lang="fi-FI" sz="2000" b="1" dirty="0"/>
              <a:t>ensisijainen ja vaihtoehtoinen päivämäärä väitöstilaisuudelle.</a:t>
            </a:r>
            <a:endParaRPr lang="fi-FI" sz="2000" dirty="0"/>
          </a:p>
          <a:p>
            <a:endParaRPr lang="fi-FI" dirty="0"/>
          </a:p>
        </p:txBody>
      </p:sp>
      <p:sp>
        <p:nvSpPr>
          <p:cNvPr id="4" name="Alatunnisteen paikkamerkki 3">
            <a:extLst>
              <a:ext uri="{FF2B5EF4-FFF2-40B4-BE49-F238E27FC236}">
                <a16:creationId xmlns:a16="http://schemas.microsoft.com/office/drawing/2014/main" id="{4CAE854B-B62A-5EE6-1205-47E5596DB020}"/>
              </a:ext>
            </a:extLst>
          </p:cNvPr>
          <p:cNvSpPr>
            <a:spLocks noGrp="1"/>
          </p:cNvSpPr>
          <p:nvPr>
            <p:ph type="ftr" sz="quarter" idx="3"/>
          </p:nvPr>
        </p:nvSpPr>
        <p:spPr/>
        <p:txBody>
          <a:bodyPr/>
          <a:lstStyle/>
          <a:p>
            <a:endParaRPr lang="fi-FI"/>
          </a:p>
        </p:txBody>
      </p:sp>
      <p:sp>
        <p:nvSpPr>
          <p:cNvPr id="5" name="Päivämäärän paikkamerkki 4">
            <a:extLst>
              <a:ext uri="{FF2B5EF4-FFF2-40B4-BE49-F238E27FC236}">
                <a16:creationId xmlns:a16="http://schemas.microsoft.com/office/drawing/2014/main" id="{337ED121-7097-B4C2-C12E-DDA5A30CA1A2}"/>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B3F336A4-60F1-43F8-EF70-01B995963535}"/>
              </a:ext>
            </a:extLst>
          </p:cNvPr>
          <p:cNvSpPr>
            <a:spLocks noGrp="1"/>
          </p:cNvSpPr>
          <p:nvPr>
            <p:ph type="sldNum" sz="quarter" idx="4"/>
          </p:nvPr>
        </p:nvSpPr>
        <p:spPr/>
        <p:txBody>
          <a:bodyPr/>
          <a:lstStyle/>
          <a:p>
            <a:r>
              <a:rPr lang="fi-FI"/>
              <a:t>|  </a:t>
            </a:r>
            <a:fld id="{CDC8994D-33BE-6F4B-918B-78B2D731EB1C}" type="slidenum">
              <a:rPr lang="fi-FI" smtClean="0"/>
              <a:pPr/>
              <a:t>5</a:t>
            </a:fld>
            <a:endParaRPr lang="fi-FI"/>
          </a:p>
        </p:txBody>
      </p:sp>
    </p:spTree>
    <p:extLst>
      <p:ext uri="{BB962C8B-B14F-4D97-AF65-F5344CB8AC3E}">
        <p14:creationId xmlns:p14="http://schemas.microsoft.com/office/powerpoint/2010/main" val="735161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92E31-A03F-4EC2-AB4B-951DE536FA6E}"/>
              </a:ext>
            </a:extLst>
          </p:cNvPr>
          <p:cNvSpPr>
            <a:spLocks noGrp="1"/>
          </p:cNvSpPr>
          <p:nvPr>
            <p:ph type="title"/>
          </p:nvPr>
        </p:nvSpPr>
        <p:spPr/>
        <p:txBody>
          <a:bodyPr/>
          <a:lstStyle/>
          <a:p>
            <a:r>
              <a:rPr lang="fi-FI">
                <a:latin typeface="Arial"/>
                <a:cs typeface="Arial"/>
              </a:rPr>
              <a:t>Erityishuomioita väitöksen järjestämisestä</a:t>
            </a:r>
          </a:p>
        </p:txBody>
      </p:sp>
      <p:sp>
        <p:nvSpPr>
          <p:cNvPr id="3" name="Content Placeholder 2">
            <a:extLst>
              <a:ext uri="{FF2B5EF4-FFF2-40B4-BE49-F238E27FC236}">
                <a16:creationId xmlns:a16="http://schemas.microsoft.com/office/drawing/2014/main" id="{9B347772-E472-4CF0-9186-558011FDEF52}"/>
              </a:ext>
            </a:extLst>
          </p:cNvPr>
          <p:cNvSpPr>
            <a:spLocks noGrp="1"/>
          </p:cNvSpPr>
          <p:nvPr>
            <p:ph idx="1"/>
          </p:nvPr>
        </p:nvSpPr>
        <p:spPr>
          <a:xfrm>
            <a:off x="410400" y="1823632"/>
            <a:ext cx="10515600" cy="4235003"/>
          </a:xfrm>
        </p:spPr>
        <p:txBody>
          <a:bodyPr vert="horz" lIns="91440" tIns="45720" rIns="91440" bIns="45720" rtlCol="0" anchor="t">
            <a:noAutofit/>
          </a:bodyPr>
          <a:lstStyle/>
          <a:p>
            <a:pPr>
              <a:lnSpc>
                <a:spcPct val="107000"/>
              </a:lnSpc>
            </a:pPr>
            <a:r>
              <a:rPr lang="fi-FI" sz="2200" dirty="0">
                <a:effectLst/>
                <a:ea typeface="Calibri" panose="020F0502020204030204" pitchFamily="34" charset="0"/>
                <a:cs typeface="Times New Roman"/>
              </a:rPr>
              <a:t>Jos </a:t>
            </a:r>
            <a:r>
              <a:rPr lang="fi-FI" sz="2200" dirty="0">
                <a:ea typeface="Calibri" panose="020F0502020204030204" pitchFamily="34" charset="0"/>
                <a:cs typeface="Times New Roman"/>
              </a:rPr>
              <a:t>samana päivänä</a:t>
            </a:r>
            <a:r>
              <a:rPr lang="fi-FI" sz="2200" dirty="0">
                <a:effectLst/>
                <a:ea typeface="Calibri" panose="020F0502020204030204" pitchFamily="34" charset="0"/>
                <a:cs typeface="Times New Roman"/>
              </a:rPr>
              <a:t> ja </a:t>
            </a:r>
            <a:r>
              <a:rPr lang="fi-FI" sz="2200" dirty="0">
                <a:ea typeface="Calibri" panose="020F0502020204030204" pitchFamily="34" charset="0"/>
                <a:cs typeface="Times New Roman"/>
              </a:rPr>
              <a:t>samalla</a:t>
            </a:r>
            <a:r>
              <a:rPr lang="fi-FI" sz="2200" dirty="0">
                <a:effectLst/>
                <a:ea typeface="Calibri" panose="020F0502020204030204" pitchFamily="34" charset="0"/>
                <a:cs typeface="Times New Roman"/>
              </a:rPr>
              <a:t> </a:t>
            </a:r>
            <a:r>
              <a:rPr lang="fi-FI" sz="2200" dirty="0">
                <a:ea typeface="Calibri" panose="020F0502020204030204" pitchFamily="34" charset="0"/>
                <a:cs typeface="Times New Roman"/>
              </a:rPr>
              <a:t>kampuksella järjestetään</a:t>
            </a:r>
            <a:r>
              <a:rPr lang="fi-FI" sz="2200" dirty="0">
                <a:effectLst/>
                <a:ea typeface="Calibri" panose="020F0502020204030204" pitchFamily="34" charset="0"/>
                <a:cs typeface="Times New Roman"/>
              </a:rPr>
              <a:t> useita väitöstilaisuuksia, </a:t>
            </a:r>
            <a:r>
              <a:rPr lang="fi-FI" sz="2200" dirty="0">
                <a:ea typeface="Calibri" panose="020F0502020204030204" pitchFamily="34" charset="0"/>
                <a:cs typeface="Times New Roman"/>
              </a:rPr>
              <a:t>väitökset porrastetaan</a:t>
            </a:r>
            <a:r>
              <a:rPr lang="fi-FI" sz="2200" dirty="0">
                <a:effectLst/>
                <a:ea typeface="Calibri" panose="020F0502020204030204" pitchFamily="34" charset="0"/>
                <a:cs typeface="Times New Roman"/>
              </a:rPr>
              <a:t> eri kellonaikoihin</a:t>
            </a:r>
            <a:r>
              <a:rPr lang="fi-FI" sz="2200" dirty="0">
                <a:ea typeface="Calibri" panose="020F0502020204030204" pitchFamily="34" charset="0"/>
                <a:cs typeface="Times New Roman"/>
              </a:rPr>
              <a:t> muun muassa AV-tiimin tarjoaman tuen ja yleisön sujuvan kulkemisen takaamiseksi (esim</a:t>
            </a:r>
            <a:r>
              <a:rPr lang="fi-FI" sz="2200" dirty="0">
                <a:effectLst/>
                <a:ea typeface="Calibri" panose="020F0502020204030204" pitchFamily="34" charset="0"/>
                <a:cs typeface="Times New Roman"/>
              </a:rPr>
              <a:t>. klo 11, klo 12 ja klo 13</a:t>
            </a:r>
            <a:r>
              <a:rPr lang="fi-FI" sz="2200" dirty="0">
                <a:ea typeface="Calibri" panose="020F0502020204030204" pitchFamily="34" charset="0"/>
                <a:cs typeface="Times New Roman"/>
              </a:rPr>
              <a:t>). </a:t>
            </a:r>
            <a:endParaRPr lang="fi-FI" sz="2200" dirty="0">
              <a:effectLst/>
              <a:ea typeface="Calibri" panose="020F0502020204030204" pitchFamily="34" charset="0"/>
              <a:cs typeface="Times New Roman" panose="02020603050405020304" pitchFamily="18" charset="0"/>
            </a:endParaRPr>
          </a:p>
          <a:p>
            <a:pPr>
              <a:lnSpc>
                <a:spcPct val="107000"/>
              </a:lnSpc>
            </a:pPr>
            <a:r>
              <a:rPr lang="fi-FI" sz="2200" dirty="0">
                <a:effectLst/>
                <a:ea typeface="Calibri" panose="020F0502020204030204" pitchFamily="34" charset="0"/>
                <a:cs typeface="Times New Roman"/>
              </a:rPr>
              <a:t>Tarvittaessa etäväitöksiä voidaan toteuttaa arkisin ilta-aikaan</a:t>
            </a:r>
            <a:r>
              <a:rPr lang="fi-FI" sz="2200" dirty="0">
                <a:ea typeface="Calibri" panose="020F0502020204030204" pitchFamily="34" charset="0"/>
                <a:cs typeface="Times New Roman"/>
              </a:rPr>
              <a:t>, jos</a:t>
            </a:r>
            <a:r>
              <a:rPr lang="fi-FI" sz="2200" dirty="0">
                <a:effectLst/>
                <a:ea typeface="Calibri" panose="020F0502020204030204" pitchFamily="34" charset="0"/>
                <a:cs typeface="Times New Roman"/>
              </a:rPr>
              <a:t> </a:t>
            </a:r>
            <a:r>
              <a:rPr lang="fi-FI" sz="2200" dirty="0">
                <a:ea typeface="Calibri" panose="020F0502020204030204" pitchFamily="34" charset="0"/>
                <a:cs typeface="Times New Roman"/>
              </a:rPr>
              <a:t>esimerkiksi vastaväittäjän osallistumiseen vaikuttaa aikaero</a:t>
            </a:r>
            <a:r>
              <a:rPr lang="fi-FI" sz="2200" dirty="0">
                <a:effectLst/>
                <a:ea typeface="Calibri" panose="020F0502020204030204" pitchFamily="34" charset="0"/>
                <a:cs typeface="Times New Roman"/>
              </a:rPr>
              <a:t>. Ajankohdan ratkaisee AV-palveluiden saatavuus</a:t>
            </a:r>
            <a:r>
              <a:rPr lang="fi-FI" sz="2200" dirty="0">
                <a:ea typeface="Calibri" panose="020F0502020204030204" pitchFamily="34" charset="0"/>
                <a:cs typeface="Times New Roman"/>
              </a:rPr>
              <a:t>.</a:t>
            </a:r>
          </a:p>
          <a:p>
            <a:pPr>
              <a:lnSpc>
                <a:spcPct val="107000"/>
              </a:lnSpc>
            </a:pPr>
            <a:r>
              <a:rPr lang="fi-FI" sz="2200" dirty="0">
                <a:effectLst/>
                <a:ea typeface="Calibri" panose="020F0502020204030204" pitchFamily="34" charset="0"/>
                <a:cs typeface="Times New Roman" panose="02020603050405020304" pitchFamily="18" charset="0"/>
              </a:rPr>
              <a:t>Jos väitöstilaisuutta ei pystytä järjestämään arkipäivänä ja päiväksi päätetään lauantai, </a:t>
            </a:r>
            <a:r>
              <a:rPr lang="fi-FI" sz="2200" dirty="0">
                <a:ea typeface="Calibri" panose="020F0502020204030204" pitchFamily="34" charset="0"/>
                <a:cs typeface="Times New Roman" panose="02020603050405020304" pitchFamily="18" charset="0"/>
              </a:rPr>
              <a:t>väittelijä ja kustos</a:t>
            </a:r>
            <a:r>
              <a:rPr lang="fi-FI" sz="2200" dirty="0">
                <a:effectLst/>
                <a:ea typeface="Calibri" panose="020F0502020204030204" pitchFamily="34" charset="0"/>
                <a:cs typeface="Times New Roman" panose="02020603050405020304" pitchFamily="18" charset="0"/>
              </a:rPr>
              <a:t> informoivat asiasta tiedekunnan opintohallintoa / talouspalveluita. Edellä mainitut yhdessä tiedekunnan dekaanin kanssa ratkaisevat, </a:t>
            </a:r>
            <a:r>
              <a:rPr lang="fi-FI" sz="2200" dirty="0">
                <a:ea typeface="Calibri" panose="020F0502020204030204" pitchFamily="34" charset="0"/>
                <a:cs typeface="Times New Roman"/>
              </a:rPr>
              <a:t>miten mahdolliset erityisjärjestelyt ja lisäkulut toteutetaan ja rahoitetaan (esim. ulkopuolinen AV-tuki).</a:t>
            </a:r>
          </a:p>
        </p:txBody>
      </p:sp>
      <p:sp>
        <p:nvSpPr>
          <p:cNvPr id="4" name="Footer Placeholder 3">
            <a:extLst>
              <a:ext uri="{FF2B5EF4-FFF2-40B4-BE49-F238E27FC236}">
                <a16:creationId xmlns:a16="http://schemas.microsoft.com/office/drawing/2014/main" id="{B8429597-A283-4F83-B3E6-6042A03BF0A2}"/>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BE89AA41-7C1B-4A35-A953-8BBB156E74A9}"/>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CB474566-270E-4A36-9729-306447CB7F9F}"/>
              </a:ext>
            </a:extLst>
          </p:cNvPr>
          <p:cNvSpPr>
            <a:spLocks noGrp="1"/>
          </p:cNvSpPr>
          <p:nvPr>
            <p:ph type="sldNum" sz="quarter" idx="4"/>
          </p:nvPr>
        </p:nvSpPr>
        <p:spPr/>
        <p:txBody>
          <a:bodyPr/>
          <a:lstStyle/>
          <a:p>
            <a:r>
              <a:rPr lang="fi-FI"/>
              <a:t>|  </a:t>
            </a:r>
            <a:fld id="{CDC8994D-33BE-6F4B-918B-78B2D731EB1C}" type="slidenum">
              <a:rPr lang="fi-FI" smtClean="0"/>
              <a:pPr/>
              <a:t>6</a:t>
            </a:fld>
            <a:endParaRPr lang="fi-FI"/>
          </a:p>
        </p:txBody>
      </p:sp>
    </p:spTree>
    <p:extLst>
      <p:ext uri="{BB962C8B-B14F-4D97-AF65-F5344CB8AC3E}">
        <p14:creationId xmlns:p14="http://schemas.microsoft.com/office/powerpoint/2010/main" val="1630915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E00F-1F70-4463-8C5A-14A9EF97D2BB}"/>
              </a:ext>
            </a:extLst>
          </p:cNvPr>
          <p:cNvSpPr>
            <a:spLocks noGrp="1"/>
          </p:cNvSpPr>
          <p:nvPr>
            <p:ph type="title"/>
          </p:nvPr>
        </p:nvSpPr>
        <p:spPr>
          <a:xfrm>
            <a:off x="410400" y="755584"/>
            <a:ext cx="10515600" cy="645616"/>
          </a:xfrm>
        </p:spPr>
        <p:txBody>
          <a:bodyPr/>
          <a:lstStyle/>
          <a:p>
            <a:r>
              <a:rPr lang="fi-FI" dirty="0">
                <a:latin typeface="Arial"/>
                <a:cs typeface="Arial"/>
              </a:rPr>
              <a:t>Tampereen yliopistossa on kolme tapaa järjestää väitöstilaisuus</a:t>
            </a:r>
          </a:p>
        </p:txBody>
      </p:sp>
      <p:sp>
        <p:nvSpPr>
          <p:cNvPr id="3" name="Content Placeholder 2">
            <a:extLst>
              <a:ext uri="{FF2B5EF4-FFF2-40B4-BE49-F238E27FC236}">
                <a16:creationId xmlns:a16="http://schemas.microsoft.com/office/drawing/2014/main" id="{E36E4F01-D920-4EFB-B21D-3CBF3B22C012}"/>
              </a:ext>
            </a:extLst>
          </p:cNvPr>
          <p:cNvSpPr>
            <a:spLocks noGrp="1"/>
          </p:cNvSpPr>
          <p:nvPr>
            <p:ph idx="1"/>
          </p:nvPr>
        </p:nvSpPr>
        <p:spPr>
          <a:xfrm>
            <a:off x="410400" y="2149433"/>
            <a:ext cx="11236882" cy="3909201"/>
          </a:xfrm>
        </p:spPr>
        <p:txBody>
          <a:bodyPr vert="horz" lIns="91440" tIns="45720" rIns="91440" bIns="45720" rtlCol="0" anchor="t">
            <a:noAutofit/>
          </a:bodyPr>
          <a:lstStyle/>
          <a:p>
            <a:pPr marL="514350" indent="-514350">
              <a:buAutoNum type="arabicPeriod"/>
            </a:pPr>
            <a:r>
              <a:rPr lang="fi-FI" sz="2500" dirty="0"/>
              <a:t>Perinteinen väitöstilaisuus (osallistujat salissa, suoratoisto </a:t>
            </a:r>
            <a:r>
              <a:rPr lang="fi-FI" sz="2500" dirty="0" err="1"/>
              <a:t>Panoptolla</a:t>
            </a:r>
            <a:r>
              <a:rPr lang="fi-FI" sz="2500" dirty="0"/>
              <a:t>)</a:t>
            </a:r>
            <a:br>
              <a:rPr lang="fi-FI" sz="2500" dirty="0"/>
            </a:br>
            <a:endParaRPr lang="fi-FI" sz="2500" dirty="0">
              <a:cs typeface="Arial"/>
            </a:endParaRPr>
          </a:p>
          <a:p>
            <a:pPr marL="514350" indent="-514350">
              <a:buAutoNum type="arabicPeriod"/>
            </a:pPr>
            <a:r>
              <a:rPr lang="fi-FI" sz="2500" dirty="0"/>
              <a:t>Osittainen etäväitös (osa osallistujista salissa, osa Zoomissa)</a:t>
            </a:r>
          </a:p>
          <a:p>
            <a:pPr marL="514350" indent="-514350">
              <a:buAutoNum type="arabicPeriod"/>
            </a:pPr>
            <a:endParaRPr lang="fi-FI" sz="2500" dirty="0">
              <a:cs typeface="Arial" panose="020B0604020202020204"/>
            </a:endParaRPr>
          </a:p>
          <a:p>
            <a:pPr marL="514350" indent="-514350">
              <a:buFont typeface="Arial" panose="020B0604020202020204" pitchFamily="34" charset="0"/>
              <a:buAutoNum type="arabicPeriod"/>
            </a:pPr>
            <a:r>
              <a:rPr lang="fi-FI" sz="2500" dirty="0">
                <a:ea typeface="+mn-lt"/>
                <a:cs typeface="+mn-lt"/>
              </a:rPr>
              <a:t>Täysin etäväitös </a:t>
            </a:r>
            <a:r>
              <a:rPr lang="fi-FI" sz="2500" dirty="0"/>
              <a:t>(kaikki </a:t>
            </a:r>
            <a:r>
              <a:rPr lang="fi-FI" sz="2500"/>
              <a:t>osallistujat Zoomissa)</a:t>
            </a:r>
            <a:endParaRPr lang="fi-FI" sz="2500" dirty="0"/>
          </a:p>
          <a:p>
            <a:pPr marL="0" indent="0">
              <a:buNone/>
            </a:pPr>
            <a:br>
              <a:rPr lang="fi-FI" sz="2500" dirty="0"/>
            </a:br>
            <a:r>
              <a:rPr lang="fi-FI" sz="2500" dirty="0"/>
              <a:t>Toteutustavasta on hyvissä ajoin keskusteltava väittelijän, kustoksen ja vastaväittäjän kesken. Tampereen yliopiston kaikkia väitöstilaisuuksia on mahdollista seurata verkosta ellei muuta sovita. Suoratoisto kunnioittaa väittelijän arvokasta työtä, tukee sen näkyvyyttä ja toteuttaa avointa tiedettä.</a:t>
            </a:r>
          </a:p>
        </p:txBody>
      </p:sp>
      <p:sp>
        <p:nvSpPr>
          <p:cNvPr id="4" name="Footer Placeholder 3">
            <a:extLst>
              <a:ext uri="{FF2B5EF4-FFF2-40B4-BE49-F238E27FC236}">
                <a16:creationId xmlns:a16="http://schemas.microsoft.com/office/drawing/2014/main" id="{5733D26E-EEFF-4607-9D6A-B1C694E82DF3}"/>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BB6F07A5-2E69-49C6-8B51-43517243F5DE}"/>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Slide Number Placeholder 5">
            <a:extLst>
              <a:ext uri="{FF2B5EF4-FFF2-40B4-BE49-F238E27FC236}">
                <a16:creationId xmlns:a16="http://schemas.microsoft.com/office/drawing/2014/main" id="{637739AF-FD1C-4C9B-A7E1-D9FB526D682C}"/>
              </a:ext>
            </a:extLst>
          </p:cNvPr>
          <p:cNvSpPr>
            <a:spLocks noGrp="1"/>
          </p:cNvSpPr>
          <p:nvPr>
            <p:ph type="sldNum" sz="quarter" idx="4"/>
          </p:nvPr>
        </p:nvSpPr>
        <p:spPr/>
        <p:txBody>
          <a:bodyPr/>
          <a:lstStyle/>
          <a:p>
            <a:r>
              <a:rPr lang="fi-FI"/>
              <a:t>|  </a:t>
            </a:r>
            <a:fld id="{CDC8994D-33BE-6F4B-918B-78B2D731EB1C}" type="slidenum">
              <a:rPr lang="fi-FI" smtClean="0"/>
              <a:pPr/>
              <a:t>7</a:t>
            </a:fld>
            <a:endParaRPr lang="fi-FI"/>
          </a:p>
        </p:txBody>
      </p:sp>
    </p:spTree>
    <p:extLst>
      <p:ext uri="{BB962C8B-B14F-4D97-AF65-F5344CB8AC3E}">
        <p14:creationId xmlns:p14="http://schemas.microsoft.com/office/powerpoint/2010/main" val="3870155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2AE16EE-A59F-43DB-811B-BCF09E10730A}"/>
              </a:ext>
            </a:extLst>
          </p:cNvPr>
          <p:cNvSpPr>
            <a:spLocks noGrp="1"/>
          </p:cNvSpPr>
          <p:nvPr>
            <p:ph type="title"/>
          </p:nvPr>
        </p:nvSpPr>
        <p:spPr>
          <a:xfrm>
            <a:off x="410400" y="799365"/>
            <a:ext cx="10515600" cy="645616"/>
          </a:xfrm>
        </p:spPr>
        <p:txBody>
          <a:bodyPr/>
          <a:lstStyle/>
          <a:p>
            <a:r>
              <a:rPr lang="fi-FI" dirty="0"/>
              <a:t>Tapa 1 – Perinteinen väitöstilaisuus</a:t>
            </a:r>
            <a:br>
              <a:rPr lang="fi-FI" dirty="0"/>
            </a:br>
            <a:endParaRPr lang="LID4096"/>
          </a:p>
        </p:txBody>
      </p:sp>
      <p:sp>
        <p:nvSpPr>
          <p:cNvPr id="3" name="Sisällön paikkamerkki 2">
            <a:extLst>
              <a:ext uri="{FF2B5EF4-FFF2-40B4-BE49-F238E27FC236}">
                <a16:creationId xmlns:a16="http://schemas.microsoft.com/office/drawing/2014/main" id="{6E7AE8F4-52EF-4922-B762-8E8438424F29}"/>
              </a:ext>
            </a:extLst>
          </p:cNvPr>
          <p:cNvSpPr>
            <a:spLocks noGrp="1"/>
          </p:cNvSpPr>
          <p:nvPr>
            <p:ph idx="1"/>
          </p:nvPr>
        </p:nvSpPr>
        <p:spPr>
          <a:xfrm>
            <a:off x="410400" y="1591294"/>
            <a:ext cx="11201981" cy="4467341"/>
          </a:xfrm>
        </p:spPr>
        <p:txBody>
          <a:bodyPr vert="horz" lIns="91440" tIns="45720" rIns="91440" bIns="45720" rtlCol="0" anchor="t">
            <a:noAutofit/>
          </a:bodyPr>
          <a:lstStyle/>
          <a:p>
            <a:r>
              <a:rPr lang="fi-FI" sz="1700" dirty="0"/>
              <a:t>Perinteisessä väitöstilaisuudessa väittelijä, vastaväittäjä ja kustos sekä katsojia on väitössalissa.</a:t>
            </a:r>
          </a:p>
          <a:p>
            <a:r>
              <a:rPr lang="fi-FI" sz="1700" dirty="0"/>
              <a:t>Perinteiset väitöstilaisuudet </a:t>
            </a:r>
            <a:r>
              <a:rPr lang="fi-FI" sz="1700" dirty="0" err="1"/>
              <a:t>suoratoistetaan</a:t>
            </a:r>
            <a:r>
              <a:rPr lang="fi-FI" sz="1700" dirty="0"/>
              <a:t> verkkoon. Kiinnostuneet voivat seurata väitöstä etänä </a:t>
            </a:r>
            <a:r>
              <a:rPr lang="fi-FI" sz="1700" dirty="0" err="1"/>
              <a:t>Panopto</a:t>
            </a:r>
            <a:r>
              <a:rPr lang="fi-FI" sz="1700" dirty="0"/>
              <a:t>-videoalustan välityksellä. </a:t>
            </a:r>
            <a:r>
              <a:rPr lang="fi-FI" sz="1700" dirty="0">
                <a:ea typeface="+mn-lt"/>
                <a:cs typeface="+mn-lt"/>
              </a:rPr>
              <a:t>Väittelijän ei tarvitse huolehtia sen käynnistämisestä tai sammuttamisesta.</a:t>
            </a:r>
            <a:endParaRPr lang="fi-FI" sz="1700" dirty="0">
              <a:cs typeface="Arial"/>
            </a:endParaRPr>
          </a:p>
          <a:p>
            <a:r>
              <a:rPr lang="fi-FI" sz="1700" dirty="0">
                <a:ea typeface="+mn-lt"/>
                <a:cs typeface="+mn-lt"/>
              </a:rPr>
              <a:t>Suoratoisto ja </a:t>
            </a:r>
            <a:r>
              <a:rPr lang="fi-FI" sz="1700" dirty="0" err="1">
                <a:ea typeface="+mn-lt"/>
                <a:cs typeface="+mn-lt"/>
              </a:rPr>
              <a:t>Panopto</a:t>
            </a:r>
            <a:r>
              <a:rPr lang="fi-FI" sz="1700" dirty="0">
                <a:ea typeface="+mn-lt"/>
                <a:cs typeface="+mn-lt"/>
              </a:rPr>
              <a:t>-tallenne: </a:t>
            </a:r>
            <a:endParaRPr lang="en-US" sz="1700" dirty="0">
              <a:ea typeface="+mn-lt"/>
              <a:cs typeface="+mn-lt"/>
            </a:endParaRPr>
          </a:p>
          <a:p>
            <a:pPr lvl="1"/>
            <a:r>
              <a:rPr lang="fi-FI" sz="1700" dirty="0">
                <a:ea typeface="+mn-lt"/>
                <a:cs typeface="+mn-lt"/>
              </a:rPr>
              <a:t>AV-palvelut ajastaa suoratoiston etukäteen, ja se käynnistyy automaattisesti salissa. </a:t>
            </a:r>
          </a:p>
          <a:p>
            <a:pPr lvl="1"/>
            <a:r>
              <a:rPr lang="fi-FI" sz="1700" dirty="0">
                <a:ea typeface="+mn-lt"/>
                <a:cs typeface="+mn-lt"/>
              </a:rPr>
              <a:t>Suoratoisto on yksisuuntainen eli etäyleisöllä on mahdollisuus seurata tilaisuutta, mutta he eivät osallistu tilaisuuteen esim. chatissä.</a:t>
            </a:r>
          </a:p>
          <a:p>
            <a:pPr lvl="1"/>
            <a:r>
              <a:rPr lang="fi-FI" sz="1700" dirty="0">
                <a:ea typeface="+mn-lt"/>
                <a:cs typeface="+mn-lt"/>
              </a:rPr>
              <a:t>Väitöstilaisuus on katsottavissa jälkikäteen tallenteena. Tallenne on nähtävissä kaksi (2) viikkoa </a:t>
            </a:r>
            <a:r>
              <a:rPr lang="fi-FI" sz="1700" dirty="0" err="1">
                <a:ea typeface="+mn-lt"/>
                <a:cs typeface="+mn-lt"/>
              </a:rPr>
              <a:t>Panoptossa</a:t>
            </a:r>
            <a:r>
              <a:rPr lang="fi-FI" sz="1700" dirty="0">
                <a:ea typeface="+mn-lt"/>
                <a:cs typeface="+mn-lt"/>
              </a:rPr>
              <a:t>. Väittelijä saa tallenteen itselleen pyytämällä sen AV-palveluilta.</a:t>
            </a:r>
            <a:endParaRPr lang="en-US" sz="1700" dirty="0">
              <a:ea typeface="+mn-lt"/>
              <a:cs typeface="+mn-lt"/>
            </a:endParaRPr>
          </a:p>
          <a:p>
            <a:r>
              <a:rPr lang="fi-FI" sz="1700" dirty="0">
                <a:ea typeface="+mn-lt"/>
                <a:cs typeface="+mn-lt"/>
              </a:rPr>
              <a:t>Kun AV-palvelut ajastaa suoratoiston etukäteen, he välittävät linkin sekä ohjeet väittelijälle ja kustokselle.</a:t>
            </a:r>
            <a:endParaRPr lang="en-US" sz="1700" dirty="0">
              <a:ea typeface="+mn-lt"/>
              <a:cs typeface="+mn-lt"/>
            </a:endParaRPr>
          </a:p>
          <a:p>
            <a:r>
              <a:rPr lang="fi-FI" sz="1700" dirty="0">
                <a:ea typeface="+mn-lt"/>
                <a:cs typeface="+mn-lt"/>
              </a:rPr>
              <a:t>Väittelijälle on luotu valmis </a:t>
            </a:r>
            <a:r>
              <a:rPr lang="fi-FI" sz="1700" dirty="0" err="1">
                <a:ea typeface="+mn-lt"/>
                <a:cs typeface="+mn-lt"/>
              </a:rPr>
              <a:t>powerpoint</a:t>
            </a:r>
            <a:r>
              <a:rPr lang="fi-FI" sz="1700" dirty="0">
                <a:ea typeface="+mn-lt"/>
                <a:cs typeface="+mn-lt"/>
              </a:rPr>
              <a:t>-pohja, jolle hän voi laatia väitöstilaisuuden otsikkodian. Dia on tyylikäs avaus väitöstä odottaville osallistujille salissa ja etänä. Lataa valmis pohja </a:t>
            </a:r>
            <a:r>
              <a:rPr lang="fi-FI" sz="1700" dirty="0">
                <a:ea typeface="+mn-lt"/>
                <a:cs typeface="+mn-lt"/>
                <a:hlinkClick r:id="rId2"/>
              </a:rPr>
              <a:t>Väitöstilaisuus-intrasivulta</a:t>
            </a:r>
            <a:r>
              <a:rPr lang="fi-FI" sz="1700" dirty="0">
                <a:ea typeface="+mn-lt"/>
                <a:cs typeface="+mn-lt"/>
              </a:rPr>
              <a:t>.</a:t>
            </a:r>
          </a:p>
          <a:p>
            <a:r>
              <a:rPr lang="fi-FI" sz="1700" dirty="0">
                <a:ea typeface="+mn-lt"/>
                <a:cs typeface="+mn-lt"/>
              </a:rPr>
              <a:t>Kampusrakennuksen vahtimestarit pystyvät tukemaan salin AV-tekniikan kanssa tapahtumapäivänä. Tekniikka kannattaa tarkistaa salissa ennen tilaisuuden alkua AV-palveluilta saadun ohjeistuksen mukaisesti. </a:t>
            </a:r>
          </a:p>
          <a:p>
            <a:pPr lvl="1"/>
            <a:r>
              <a:rPr lang="fi-FI" sz="1700" dirty="0">
                <a:ea typeface="+mn-lt"/>
                <a:cs typeface="+mn-lt"/>
              </a:rPr>
              <a:t>AV-palvelut ovat tavoitettavissa ongelmatapauksissa puhelimitse tilaisuuden ajan arkisin klo 8–16. </a:t>
            </a:r>
            <a:endParaRPr lang="fi-FI" sz="1700" dirty="0">
              <a:cs typeface="Arial"/>
            </a:endParaRPr>
          </a:p>
        </p:txBody>
      </p:sp>
      <p:sp>
        <p:nvSpPr>
          <p:cNvPr id="4" name="Alatunnisteen paikkamerkki 3">
            <a:extLst>
              <a:ext uri="{FF2B5EF4-FFF2-40B4-BE49-F238E27FC236}">
                <a16:creationId xmlns:a16="http://schemas.microsoft.com/office/drawing/2014/main" id="{17AC24FE-0E80-4EDD-BED6-8D90062A8027}"/>
              </a:ext>
            </a:extLst>
          </p:cNvPr>
          <p:cNvSpPr>
            <a:spLocks noGrp="1"/>
          </p:cNvSpPr>
          <p:nvPr>
            <p:ph type="ftr" sz="quarter" idx="3"/>
          </p:nvPr>
        </p:nvSpPr>
        <p:spPr/>
        <p:txBody>
          <a:bodyPr/>
          <a:lstStyle/>
          <a:p>
            <a:r>
              <a:rPr lang="fi-FI">
                <a:solidFill>
                  <a:schemeClr val="tx1"/>
                </a:solidFill>
                <a:cs typeface="Arial"/>
              </a:rPr>
              <a:t>*Ilta- ja lauantaitilaisuuksien AV-tuesta tulee neuvotella oman tiedekunnan kanssa erityiskustannusten vuoksi.</a:t>
            </a:r>
          </a:p>
        </p:txBody>
      </p:sp>
      <p:sp>
        <p:nvSpPr>
          <p:cNvPr id="5" name="Päivämäärän paikkamerkki 4">
            <a:extLst>
              <a:ext uri="{FF2B5EF4-FFF2-40B4-BE49-F238E27FC236}">
                <a16:creationId xmlns:a16="http://schemas.microsoft.com/office/drawing/2014/main" id="{CBB879F7-BEDE-4FDA-8463-DB271A240926}"/>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21DD2089-AC15-4B86-8EDB-72AAD29F4253}"/>
              </a:ext>
            </a:extLst>
          </p:cNvPr>
          <p:cNvSpPr>
            <a:spLocks noGrp="1"/>
          </p:cNvSpPr>
          <p:nvPr>
            <p:ph type="sldNum" sz="quarter" idx="4"/>
          </p:nvPr>
        </p:nvSpPr>
        <p:spPr/>
        <p:txBody>
          <a:bodyPr/>
          <a:lstStyle/>
          <a:p>
            <a:r>
              <a:rPr lang="fi-FI"/>
              <a:t>|  </a:t>
            </a:r>
            <a:fld id="{CDC8994D-33BE-6F4B-918B-78B2D731EB1C}" type="slidenum">
              <a:rPr lang="fi-FI" smtClean="0"/>
              <a:pPr/>
              <a:t>8</a:t>
            </a:fld>
            <a:endParaRPr lang="fi-FI"/>
          </a:p>
        </p:txBody>
      </p:sp>
    </p:spTree>
    <p:extLst>
      <p:ext uri="{BB962C8B-B14F-4D97-AF65-F5344CB8AC3E}">
        <p14:creationId xmlns:p14="http://schemas.microsoft.com/office/powerpoint/2010/main" val="2401435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1343DF7-35A8-4BF6-A53F-449F238BC821}"/>
              </a:ext>
            </a:extLst>
          </p:cNvPr>
          <p:cNvSpPr>
            <a:spLocks noGrp="1"/>
          </p:cNvSpPr>
          <p:nvPr>
            <p:ph type="title"/>
          </p:nvPr>
        </p:nvSpPr>
        <p:spPr>
          <a:xfrm>
            <a:off x="410400" y="795387"/>
            <a:ext cx="10515600" cy="645616"/>
          </a:xfrm>
        </p:spPr>
        <p:txBody>
          <a:bodyPr/>
          <a:lstStyle/>
          <a:p>
            <a:r>
              <a:rPr lang="fi-FI">
                <a:latin typeface="Arial"/>
                <a:cs typeface="Arial"/>
              </a:rPr>
              <a:t>Tapa 2 – Osittainen etäväitös</a:t>
            </a:r>
          </a:p>
        </p:txBody>
      </p:sp>
      <p:sp>
        <p:nvSpPr>
          <p:cNvPr id="3" name="Sisällön paikkamerkki 2">
            <a:extLst>
              <a:ext uri="{FF2B5EF4-FFF2-40B4-BE49-F238E27FC236}">
                <a16:creationId xmlns:a16="http://schemas.microsoft.com/office/drawing/2014/main" id="{D912EE16-0030-4C50-8617-85B2B43ED5D1}"/>
              </a:ext>
            </a:extLst>
          </p:cNvPr>
          <p:cNvSpPr>
            <a:spLocks noGrp="1"/>
          </p:cNvSpPr>
          <p:nvPr>
            <p:ph idx="1"/>
          </p:nvPr>
        </p:nvSpPr>
        <p:spPr>
          <a:xfrm>
            <a:off x="410400" y="1713113"/>
            <a:ext cx="11286606" cy="4636361"/>
          </a:xfrm>
        </p:spPr>
        <p:txBody>
          <a:bodyPr vert="horz" lIns="91440" tIns="45720" rIns="91440" bIns="45720" rtlCol="0" anchor="t">
            <a:noAutofit/>
          </a:bodyPr>
          <a:lstStyle/>
          <a:p>
            <a:r>
              <a:rPr lang="fi-FI" sz="1700" dirty="0"/>
              <a:t>Osittainen etäväitös järjestetään, jos esimerkiksi vastaväittäjä tai väittelijä osallistuvat väitöstilaisuuteen etäyhteydellä.</a:t>
            </a:r>
          </a:p>
          <a:p>
            <a:r>
              <a:rPr lang="fi-FI" sz="1700" dirty="0"/>
              <a:t>Osittaisissa etäväitöksissä osa keskeisistä henkilöistä ja osa yleisöä ovat kampuksella väitössalissa ja yleisöä on myös etänä.</a:t>
            </a:r>
            <a:endParaRPr lang="fi-FI" sz="1700" dirty="0">
              <a:cs typeface="Arial"/>
            </a:endParaRPr>
          </a:p>
          <a:p>
            <a:r>
              <a:rPr lang="fi-FI" sz="1700" dirty="0"/>
              <a:t>Toteutus järjestetään Zoomilla. Väittelijä, kustos tai moderaattori luo </a:t>
            </a:r>
            <a:r>
              <a:rPr lang="fi-FI" sz="1700" dirty="0" err="1"/>
              <a:t>Zoom</a:t>
            </a:r>
            <a:r>
              <a:rPr lang="fi-FI" sz="1700" dirty="0"/>
              <a:t>-linkin AV-palveluilta saatujen ohjeiden mukaisesti.</a:t>
            </a:r>
            <a:r>
              <a:rPr lang="fi-FI" sz="1700" dirty="0">
                <a:cs typeface="Arial"/>
              </a:rPr>
              <a:t> </a:t>
            </a:r>
            <a:r>
              <a:rPr lang="fi-FI" sz="1700" dirty="0"/>
              <a:t>Väitöstilaisuudelle nimetään AV-tukihenkilö.*</a:t>
            </a:r>
            <a:endParaRPr lang="fi-FI" sz="1700" dirty="0">
              <a:cs typeface="Arial"/>
            </a:endParaRPr>
          </a:p>
          <a:p>
            <a:r>
              <a:rPr lang="fi-FI" sz="1700" dirty="0"/>
              <a:t>Moderaattori </a:t>
            </a:r>
            <a:endParaRPr lang="fi-FI" sz="1700" dirty="0">
              <a:cs typeface="Arial"/>
            </a:endParaRPr>
          </a:p>
          <a:p>
            <a:pPr lvl="1"/>
            <a:r>
              <a:rPr lang="fi-FI" sz="1700" dirty="0"/>
              <a:t>Väitöstilaisuuden osapuolet järjestävät moderaattorin. Hän voi olla esim. 2. ohjaaja tai kollega, joka hallitsee Zoomin käytön. Tiedekunta/opintohallinto/AV-palvelut ei järjestä moderaattoria tilaisuuteen. Moderaattorin tarkoitus ja tehtävät kerrotaan myöhemmällä dialla.</a:t>
            </a:r>
            <a:endParaRPr lang="fi-FI" sz="1700" dirty="0">
              <a:cs typeface="Arial"/>
            </a:endParaRPr>
          </a:p>
          <a:p>
            <a:r>
              <a:rPr lang="fi-FI" sz="1700" dirty="0"/>
              <a:t>Harjoitustapaaminen</a:t>
            </a:r>
            <a:r>
              <a:rPr lang="fi-FI" sz="1700" dirty="0">
                <a:cs typeface="Arial"/>
              </a:rPr>
              <a:t> o</a:t>
            </a:r>
            <a:r>
              <a:rPr lang="fi-FI" sz="1700" dirty="0"/>
              <a:t>n suositeltavaa järjestää väitökseen varatussa salissa ennen väitöspäivää. Mukaan kannattaa kutsua kaikki väitöksen osapuolet sekä moderaattori.</a:t>
            </a:r>
            <a:endParaRPr lang="fi-FI" sz="1700" dirty="0">
              <a:cs typeface="Arial"/>
            </a:endParaRPr>
          </a:p>
          <a:p>
            <a:r>
              <a:rPr lang="fi-FI" sz="1700" dirty="0">
                <a:ea typeface="+mn-lt"/>
                <a:cs typeface="+mn-lt"/>
              </a:rPr>
              <a:t>AV-palvelut ovat tavoitettavissa puhelimitse tilaisuuden ajan arkisin klo 8–16.</a:t>
            </a:r>
            <a:r>
              <a:rPr lang="fi-FI" sz="1700" dirty="0"/>
              <a:t> Kampuksen vahtimestarit pystyvät myös tukemaan saliteknisissä asioissa.</a:t>
            </a:r>
            <a:endParaRPr lang="fi-FI" sz="1700" dirty="0">
              <a:cs typeface="Arial"/>
            </a:endParaRPr>
          </a:p>
          <a:p>
            <a:r>
              <a:rPr lang="fi-FI" sz="1700" dirty="0">
                <a:cs typeface="Arial"/>
              </a:rPr>
              <a:t>Väittelijää kannustetaan luomaan otsikkodia, johon löydät valmiin pohjan ja tuen </a:t>
            </a:r>
            <a:r>
              <a:rPr lang="fi-FI" sz="1700" dirty="0">
                <a:cs typeface="Arial"/>
                <a:hlinkClick r:id="rId2"/>
              </a:rPr>
              <a:t>intranetin sivulta Väitöstilaisuus</a:t>
            </a:r>
            <a:r>
              <a:rPr lang="fi-FI" sz="1700" dirty="0">
                <a:cs typeface="Arial"/>
              </a:rPr>
              <a:t>.</a:t>
            </a:r>
          </a:p>
        </p:txBody>
      </p:sp>
      <p:sp>
        <p:nvSpPr>
          <p:cNvPr id="4" name="Alatunnisteen paikkamerkki 3">
            <a:extLst>
              <a:ext uri="{FF2B5EF4-FFF2-40B4-BE49-F238E27FC236}">
                <a16:creationId xmlns:a16="http://schemas.microsoft.com/office/drawing/2014/main" id="{F3016FBD-23AE-4D00-9242-E0D830C97C80}"/>
              </a:ext>
            </a:extLst>
          </p:cNvPr>
          <p:cNvSpPr>
            <a:spLocks noGrp="1"/>
          </p:cNvSpPr>
          <p:nvPr>
            <p:ph type="ftr" sz="quarter" idx="3"/>
          </p:nvPr>
        </p:nvSpPr>
        <p:spPr/>
        <p:txBody>
          <a:bodyPr/>
          <a:lstStyle/>
          <a:p>
            <a:r>
              <a:rPr lang="fi-FI" dirty="0">
                <a:solidFill>
                  <a:schemeClr val="tx1"/>
                </a:solidFill>
                <a:ea typeface="+mn-lt"/>
                <a:cs typeface="+mn-lt"/>
              </a:rPr>
              <a:t>*Ilta- ja lauantaitilaisuuksien AV-tuesta tulee neuvotella oman tiedekunnan kanssa erityiskustannusten vuoksi.</a:t>
            </a:r>
            <a:endParaRPr lang="en-US" dirty="0">
              <a:solidFill>
                <a:schemeClr val="tx1"/>
              </a:solidFill>
              <a:cs typeface="Arial"/>
            </a:endParaRPr>
          </a:p>
        </p:txBody>
      </p:sp>
      <p:sp>
        <p:nvSpPr>
          <p:cNvPr id="5" name="Päivämäärän paikkamerkki 4">
            <a:extLst>
              <a:ext uri="{FF2B5EF4-FFF2-40B4-BE49-F238E27FC236}">
                <a16:creationId xmlns:a16="http://schemas.microsoft.com/office/drawing/2014/main" id="{299B4401-AD82-48BA-9E00-4441F5274A5E}"/>
              </a:ext>
            </a:extLst>
          </p:cNvPr>
          <p:cNvSpPr>
            <a:spLocks noGrp="1"/>
          </p:cNvSpPr>
          <p:nvPr>
            <p:ph type="dt" sz="half" idx="2"/>
          </p:nvPr>
        </p:nvSpPr>
        <p:spPr/>
        <p:txBody>
          <a:bodyPr/>
          <a:lstStyle/>
          <a:p>
            <a:fld id="{A90DC808-9B4F-47F6-816E-B4DD926C39FF}" type="datetime1">
              <a:rPr lang="fi-FI" smtClean="0"/>
              <a:pPr/>
              <a:t>11.2.2026</a:t>
            </a:fld>
            <a:endParaRPr lang="fi-FI"/>
          </a:p>
        </p:txBody>
      </p:sp>
      <p:sp>
        <p:nvSpPr>
          <p:cNvPr id="6" name="Dian numeron paikkamerkki 5">
            <a:extLst>
              <a:ext uri="{FF2B5EF4-FFF2-40B4-BE49-F238E27FC236}">
                <a16:creationId xmlns:a16="http://schemas.microsoft.com/office/drawing/2014/main" id="{D4140A21-93AC-4872-9B87-25B31C4AD971}"/>
              </a:ext>
            </a:extLst>
          </p:cNvPr>
          <p:cNvSpPr>
            <a:spLocks noGrp="1"/>
          </p:cNvSpPr>
          <p:nvPr>
            <p:ph type="sldNum" sz="quarter" idx="4"/>
          </p:nvPr>
        </p:nvSpPr>
        <p:spPr/>
        <p:txBody>
          <a:bodyPr/>
          <a:lstStyle/>
          <a:p>
            <a:r>
              <a:rPr lang="fi-FI"/>
              <a:t>|  </a:t>
            </a:r>
            <a:fld id="{CDC8994D-33BE-6F4B-918B-78B2D731EB1C}" type="slidenum">
              <a:rPr lang="fi-FI" smtClean="0"/>
              <a:pPr/>
              <a:t>9</a:t>
            </a:fld>
            <a:endParaRPr lang="fi-FI"/>
          </a:p>
        </p:txBody>
      </p:sp>
    </p:spTree>
    <p:extLst>
      <p:ext uri="{BB962C8B-B14F-4D97-AF65-F5344CB8AC3E}">
        <p14:creationId xmlns:p14="http://schemas.microsoft.com/office/powerpoint/2010/main" val="1753467902"/>
      </p:ext>
    </p:extLst>
  </p:cSld>
  <p:clrMapOvr>
    <a:masterClrMapping/>
  </p:clrMapOvr>
</p:sld>
</file>

<file path=ppt/theme/theme1.xml><?xml version="1.0" encoding="utf-8"?>
<a:theme xmlns:a="http://schemas.openxmlformats.org/drawingml/2006/main" name="TUNI Theme">
  <a:themeElements>
    <a:clrScheme name="TUNI-teema-pp">
      <a:dk1>
        <a:srgbClr val="000000"/>
      </a:dk1>
      <a:lt1>
        <a:srgbClr val="FFFFFF"/>
      </a:lt1>
      <a:dk2>
        <a:srgbClr val="4E008E"/>
      </a:dk2>
      <a:lt2>
        <a:srgbClr val="FFFFFF"/>
      </a:lt2>
      <a:accent1>
        <a:srgbClr val="4E008E"/>
      </a:accent1>
      <a:accent2>
        <a:srgbClr val="38B399"/>
      </a:accent2>
      <a:accent3>
        <a:srgbClr val="FFE349"/>
      </a:accent3>
      <a:accent4>
        <a:srgbClr val="CF286F"/>
      </a:accent4>
      <a:accent5>
        <a:srgbClr val="000000"/>
      </a:accent5>
      <a:accent6>
        <a:srgbClr val="79C0EB"/>
      </a:accent6>
      <a:hlink>
        <a:srgbClr val="0041BE"/>
      </a:hlink>
      <a:folHlink>
        <a:srgbClr val="CF28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2" id="{10F31A3C-2E5F-4AD1-87C9-70D32A4E6885}" vid="{3DE92B88-D737-45BB-A072-5CA8C8F2A474}"/>
    </a:ext>
  </a:extLst>
</a:theme>
</file>

<file path=ppt/theme/theme2.xml><?xml version="1.0" encoding="utf-8"?>
<a:theme xmlns:a="http://schemas.openxmlformats.org/drawingml/2006/main" name="Theme-tuni">
  <a:themeElements>
    <a:clrScheme name="tuni colortheme">
      <a:dk1>
        <a:srgbClr val="4E008E"/>
      </a:dk1>
      <a:lt1>
        <a:srgbClr val="FFFFFF"/>
      </a:lt1>
      <a:dk2>
        <a:srgbClr val="4E008E"/>
      </a:dk2>
      <a:lt2>
        <a:srgbClr val="E7E6E6"/>
      </a:lt2>
      <a:accent1>
        <a:srgbClr val="4E008E"/>
      </a:accent1>
      <a:accent2>
        <a:srgbClr val="8DBCE2"/>
      </a:accent2>
      <a:accent3>
        <a:srgbClr val="DF7987"/>
      </a:accent3>
      <a:accent4>
        <a:srgbClr val="C8C8C8"/>
      </a:accent4>
      <a:accent5>
        <a:srgbClr val="7DCDBE"/>
      </a:accent5>
      <a:accent6>
        <a:srgbClr val="ECECEC"/>
      </a:accent6>
      <a:hlink>
        <a:srgbClr val="008FBA"/>
      </a:hlink>
      <a:folHlink>
        <a:srgbClr val="956D8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tuni" id="{68381E56-5496-47CA-9ACD-4404E0EEA696}" vid="{21EF38AB-EA1E-4D2E-A6A9-84DA75D404A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99B375FACCE5354090691AEB55EC7556" ma:contentTypeVersion="4" ma:contentTypeDescription="Luo uusi asiakirja." ma:contentTypeScope="" ma:versionID="ddc87c019113a06769463d9082c713bb">
  <xsd:schema xmlns:xsd="http://www.w3.org/2001/XMLSchema" xmlns:xs="http://www.w3.org/2001/XMLSchema" xmlns:p="http://schemas.microsoft.com/office/2006/metadata/properties" xmlns:ns2="cb9f2b36-b45a-4929-af30-c97679563118" xmlns:ns3="fb090902-6cd1-4b82-960d-652c11e0b1ac" targetNamespace="http://schemas.microsoft.com/office/2006/metadata/properties" ma:root="true" ma:fieldsID="f4841314e22f98799c5f7314e01e1c2e" ns2:_="" ns3:_="">
    <xsd:import namespace="cb9f2b36-b45a-4929-af30-c97679563118"/>
    <xsd:import namespace="fb090902-6cd1-4b82-960d-652c11e0b1a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9f2b36-b45a-4929-af30-c976795631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090902-6cd1-4b82-960d-652c11e0b1ac"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F731A8A-136A-4ED9-864D-73D85F7546A0}">
  <ds:schemaRefs>
    <ds:schemaRef ds:uri="http://schemas.microsoft.com/sharepoint/v3/contenttype/forms"/>
  </ds:schemaRefs>
</ds:datastoreItem>
</file>

<file path=customXml/itemProps2.xml><?xml version="1.0" encoding="utf-8"?>
<ds:datastoreItem xmlns:ds="http://schemas.openxmlformats.org/officeDocument/2006/customXml" ds:itemID="{6ECE78AC-A219-4B7C-8670-FE867D4D93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9f2b36-b45a-4929-af30-c97679563118"/>
    <ds:schemaRef ds:uri="fb090902-6cd1-4b82-960d-652c11e0b1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B4C67F7-1D7F-42EE-8BC6-85FE10332C1B}">
  <ds:schemaRefs>
    <ds:schemaRef ds:uri="http://purl.org/dc/terms/"/>
    <ds:schemaRef ds:uri="cb9f2b36-b45a-4929-af30-c97679563118"/>
    <ds:schemaRef ds:uri="http://purl.org/dc/elements/1.1/"/>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fb090902-6cd1-4b82-960d-652c11e0b1ac"/>
    <ds:schemaRef ds:uri="http://www.w3.org/XML/1998/namespace"/>
  </ds:schemaRefs>
</ds:datastoreItem>
</file>

<file path=docMetadata/LabelInfo.xml><?xml version="1.0" encoding="utf-8"?>
<clbl:labelList xmlns:clbl="http://schemas.microsoft.com/office/2020/mipLabelMetadata">
  <clbl:label id="{74814fa1-1a0b-42d1-967a-caddbf829325}" enabled="1" method="Standard" siteId="{fa6944af-cc7c-4cd8-9154-c01132798910}" contentBits="1" removed="0"/>
</clbl:labelList>
</file>

<file path=docProps/app.xml><?xml version="1.0" encoding="utf-8"?>
<Properties xmlns="http://schemas.openxmlformats.org/officeDocument/2006/extended-properties" xmlns:vt="http://schemas.openxmlformats.org/officeDocument/2006/docPropsVTypes">
  <Template>Tampere-teema-pp</Template>
  <TotalTime>0</TotalTime>
  <Words>1735</Words>
  <Application>Microsoft Office PowerPoint</Application>
  <PresentationFormat>Laajakuva</PresentationFormat>
  <Paragraphs>162</Paragraphs>
  <Slides>15</Slides>
  <Notes>2</Notes>
  <HiddenSlides>0</HiddenSlides>
  <MMClips>0</MMClips>
  <ScaleCrop>false</ScaleCrop>
  <HeadingPairs>
    <vt:vector size="6" baseType="variant">
      <vt:variant>
        <vt:lpstr>Käytetyt fontit</vt:lpstr>
      </vt:variant>
      <vt:variant>
        <vt:i4>5</vt:i4>
      </vt:variant>
      <vt:variant>
        <vt:lpstr>Teema</vt:lpstr>
      </vt:variant>
      <vt:variant>
        <vt:i4>2</vt:i4>
      </vt:variant>
      <vt:variant>
        <vt:lpstr>Dian otsikot</vt:lpstr>
      </vt:variant>
      <vt:variant>
        <vt:i4>15</vt:i4>
      </vt:variant>
    </vt:vector>
  </HeadingPairs>
  <TitlesOfParts>
    <vt:vector size="22" baseType="lpstr">
      <vt:lpstr>Aptos</vt:lpstr>
      <vt:lpstr>Arial</vt:lpstr>
      <vt:lpstr>Calibri</vt:lpstr>
      <vt:lpstr>Open Sans</vt:lpstr>
      <vt:lpstr>Times New Roman</vt:lpstr>
      <vt:lpstr>TUNI Theme</vt:lpstr>
      <vt:lpstr>Theme-tuni</vt:lpstr>
      <vt:lpstr>Väitöstilaisuudet Tampereen yliopistossa   Päivitetty: 21.11.2025 Laatija: Henna Mattila, Sari Raudasoja ja Ira Virtanen sekä AV-tiimi</vt:lpstr>
      <vt:lpstr>Käytännön järjestelyt 1/2</vt:lpstr>
      <vt:lpstr>Käytännön järjestelyt 2/2</vt:lpstr>
      <vt:lpstr>Väitössalit I</vt:lpstr>
      <vt:lpstr>Väitössalit II</vt:lpstr>
      <vt:lpstr>Erityishuomioita väitöksen järjestämisestä</vt:lpstr>
      <vt:lpstr>Tampereen yliopistossa on kolme tapaa järjestää väitöstilaisuus</vt:lpstr>
      <vt:lpstr>Tapa 1 – Perinteinen väitöstilaisuus </vt:lpstr>
      <vt:lpstr>Tapa 2 – Osittainen etäväitös</vt:lpstr>
      <vt:lpstr>Tapa 3 – Täysin etäväitös</vt:lpstr>
      <vt:lpstr>Avainhenkilöt &amp; vastuut 1/2</vt:lpstr>
      <vt:lpstr>Avainhenkilöt &amp; vastuut 2/2</vt:lpstr>
      <vt:lpstr>Mahdollisia toimintatapoja kustokselle</vt:lpstr>
      <vt:lpstr>Yhteyshenkilöt tiedekunnissa</vt:lpstr>
      <vt:lpstr>Kampusten vahtimestarit eli infohenkilökunta sekä kiinteistöt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Petteri Aaltonen (TAMK)</dc:creator>
  <cp:lastModifiedBy>Henna Mattila (TAU)</cp:lastModifiedBy>
  <cp:revision>136</cp:revision>
  <dcterms:created xsi:type="dcterms:W3CDTF">2020-01-13T14:13:22Z</dcterms:created>
  <dcterms:modified xsi:type="dcterms:W3CDTF">2026-02-11T10:19:03Z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14098c-040c-4710-aab3-2cbb70ef9d37_Enabled">
    <vt:lpwstr>true</vt:lpwstr>
  </property>
  <property fmtid="{D5CDD505-2E9C-101B-9397-08002B2CF9AE}" pid="3" name="MSIP_Label_9114098c-040c-4710-aab3-2cbb70ef9d37_SetDate">
    <vt:lpwstr>2022-05-10T09:03:45Z</vt:lpwstr>
  </property>
  <property fmtid="{D5CDD505-2E9C-101B-9397-08002B2CF9AE}" pid="4" name="MSIP_Label_9114098c-040c-4710-aab3-2cbb70ef9d37_Method">
    <vt:lpwstr>Standard</vt:lpwstr>
  </property>
  <property fmtid="{D5CDD505-2E9C-101B-9397-08002B2CF9AE}" pid="5" name="MSIP_Label_9114098c-040c-4710-aab3-2cbb70ef9d37_Name">
    <vt:lpwstr>Sisäinen</vt:lpwstr>
  </property>
  <property fmtid="{D5CDD505-2E9C-101B-9397-08002B2CF9AE}" pid="6" name="MSIP_Label_9114098c-040c-4710-aab3-2cbb70ef9d37_SiteId">
    <vt:lpwstr>fa6944af-cc7c-4cd8-9154-c01132798910</vt:lpwstr>
  </property>
  <property fmtid="{D5CDD505-2E9C-101B-9397-08002B2CF9AE}" pid="7" name="MSIP_Label_9114098c-040c-4710-aab3-2cbb70ef9d37_ActionId">
    <vt:lpwstr>2f2cb8eb-ab13-495e-afb8-82ac19d7e619</vt:lpwstr>
  </property>
  <property fmtid="{D5CDD505-2E9C-101B-9397-08002B2CF9AE}" pid="8" name="MSIP_Label_9114098c-040c-4710-aab3-2cbb70ef9d37_ContentBits">
    <vt:lpwstr>1</vt:lpwstr>
  </property>
  <property fmtid="{D5CDD505-2E9C-101B-9397-08002B2CF9AE}" pid="9" name="ContentTypeId">
    <vt:lpwstr>0x01010099B375FACCE5354090691AEB55EC7556</vt:lpwstr>
  </property>
  <property fmtid="{D5CDD505-2E9C-101B-9397-08002B2CF9AE}" pid="10" name="ClassificationContentMarkingHeaderLocations">
    <vt:lpwstr>TUNI Theme:5\Theme-tuni:5</vt:lpwstr>
  </property>
  <property fmtid="{D5CDD505-2E9C-101B-9397-08002B2CF9AE}" pid="11" name="ClassificationContentMarkingHeaderText">
    <vt:lpwstr>TUNI Luottamuksellinen - Confidential (3Y)</vt:lpwstr>
  </property>
</Properties>
</file>